
<file path=[Content_Types].xml><?xml version="1.0" encoding="utf-8"?>
<Types xmlns="http://schemas.openxmlformats.org/package/2006/content-types">
  <Default Extension="png" ContentType="image/png"/>
  <Default Extension="svg" ContentType="image/svg+xml"/>
  <Default Extension="jpeg" ContentType="image/jpeg"/>
  <Default Extension="rels" ContentType="application/vnd.openxmlformats-package.relationships+xml"/>
  <Default Extension="xml" ContentType="application/xml"/>
  <Default Extension="fntdata" ContentType="application/x-fontdata"/>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60" r:id="rId1"/>
  </p:sldMasterIdLst>
  <p:notesMasterIdLst>
    <p:notesMasterId r:id="rId12"/>
  </p:notesMasterIdLst>
  <p:handoutMasterIdLst>
    <p:handoutMasterId r:id="rId13"/>
  </p:handoutMasterIdLst>
  <p:sldIdLst>
    <p:sldId id="259" r:id="rId2"/>
    <p:sldId id="1055" r:id="rId3"/>
    <p:sldId id="1054" r:id="rId4"/>
    <p:sldId id="1063" r:id="rId5"/>
    <p:sldId id="1056" r:id="rId6"/>
    <p:sldId id="1060" r:id="rId7"/>
    <p:sldId id="1057" r:id="rId8"/>
    <p:sldId id="1058" r:id="rId9"/>
    <p:sldId id="1064" r:id="rId10"/>
    <p:sldId id="823" r:id="rId11"/>
  </p:sldIdLst>
  <p:sldSz cx="12192000" cy="6858000"/>
  <p:notesSz cx="6858000" cy="9144000"/>
  <p:embeddedFontLst>
    <p:embeddedFont>
      <p:font typeface="Ericsson Hilda" panose="00000500000000000000" pitchFamily="2" charset="0"/>
      <p:regular r:id="rId14"/>
      <p:bold r:id="rId15"/>
    </p:embeddedFont>
    <p:embeddedFont>
      <p:font typeface="Ericsson Hilda Light" panose="00000400000000000000" pitchFamily="2" charset="0"/>
      <p:regular r:id="rId16"/>
    </p:embeddedFont>
    <p:embeddedFont>
      <p:font typeface="Ericsson Technical Icons" panose="00000500000000000000" pitchFamily="2" charset="0"/>
      <p:regular r:id="rId17"/>
    </p:embeddedFont>
    <p:embeddedFont>
      <p:font typeface="SimSun" panose="02010600030101010101" pitchFamily="2" charset="-122"/>
      <p:regular r:id="rId18"/>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Judy Gan" initials="JGJ" lastIdx="1" clrIdx="0">
    <p:extLst>
      <p:ext uri="{19B8F6BF-5375-455C-9EA6-DF929625EA0E}">
        <p15:presenceInfo xmlns:p15="http://schemas.microsoft.com/office/powerpoint/2012/main" userId="Judy Gan"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242424"/>
    <a:srgbClr val="76767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6DC7663-C1C3-47DC-A7E2-AD8AED81D916}" v="3992" dt="2019-05-07T07:21:12.280"/>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2487" autoAdjust="0"/>
    <p:restoredTop sz="93465" autoAdjust="0"/>
  </p:normalViewPr>
  <p:slideViewPr>
    <p:cSldViewPr snapToGrid="0" snapToObjects="1" showGuides="1">
      <p:cViewPr varScale="1">
        <p:scale>
          <a:sx n="70" d="100"/>
          <a:sy n="70" d="100"/>
        </p:scale>
        <p:origin x="396" y="60"/>
      </p:cViewPr>
      <p:guideLst/>
    </p:cSldViewPr>
  </p:slideViewPr>
  <p:notesTextViewPr>
    <p:cViewPr>
      <p:scale>
        <a:sx n="1" d="1"/>
        <a:sy n="1" d="1"/>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handoutMaster" Target="handoutMasters/handoutMaster1.xml"/><Relationship Id="rId18" Type="http://schemas.openxmlformats.org/officeDocument/2006/relationships/font" Target="fonts/font5.fntdata"/><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notesMaster" Target="notesMasters/notesMaster1.xml"/><Relationship Id="rId17" Type="http://schemas.openxmlformats.org/officeDocument/2006/relationships/font" Target="fonts/font4.fntdata"/><Relationship Id="rId25" Type="http://schemas.microsoft.com/office/2015/10/relationships/revisionInfo" Target="revisionInfo.xml"/><Relationship Id="rId2" Type="http://schemas.openxmlformats.org/officeDocument/2006/relationships/slide" Target="slides/slide1.xml"/><Relationship Id="rId16" Type="http://schemas.openxmlformats.org/officeDocument/2006/relationships/font" Target="fonts/font3.fntdata"/><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microsoft.com/office/2016/11/relationships/changesInfo" Target="changesInfos/changesInfo1.xml"/><Relationship Id="rId5" Type="http://schemas.openxmlformats.org/officeDocument/2006/relationships/slide" Target="slides/slide4.xml"/><Relationship Id="rId15" Type="http://schemas.openxmlformats.org/officeDocument/2006/relationships/font" Target="fonts/font2.fntdata"/><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commentAuthors" Target="commentAuthor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font" Target="fonts/font1.fntdata"/><Relationship Id="rId22"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Judy Gan Juying" userId="16e398e7-407f-42da-a719-ca3982793afa" providerId="ADAL" clId="{26DC7663-C1C3-47DC-A7E2-AD8AED81D916}"/>
    <pc:docChg chg="undo custSel addSld delSld modSld">
      <pc:chgData name="Judy Gan Juying" userId="16e398e7-407f-42da-a719-ca3982793afa" providerId="ADAL" clId="{26DC7663-C1C3-47DC-A7E2-AD8AED81D916}" dt="2019-05-07T07:21:12.280" v="3989" actId="20577"/>
      <pc:docMkLst>
        <pc:docMk/>
      </pc:docMkLst>
      <pc:sldChg chg="modSp">
        <pc:chgData name="Judy Gan Juying" userId="16e398e7-407f-42da-a719-ca3982793afa" providerId="ADAL" clId="{26DC7663-C1C3-47DC-A7E2-AD8AED81D916}" dt="2019-05-07T07:13:19.609" v="3862" actId="20577"/>
        <pc:sldMkLst>
          <pc:docMk/>
          <pc:sldMk cId="2189475887" sldId="259"/>
        </pc:sldMkLst>
        <pc:spChg chg="mod">
          <ac:chgData name="Judy Gan Juying" userId="16e398e7-407f-42da-a719-ca3982793afa" providerId="ADAL" clId="{26DC7663-C1C3-47DC-A7E2-AD8AED81D916}" dt="2019-05-07T07:13:19.609" v="3862" actId="20577"/>
          <ac:spMkLst>
            <pc:docMk/>
            <pc:sldMk cId="2189475887" sldId="259"/>
            <ac:spMk id="11" creationId="{EB6F03F3-1199-4BDC-B39F-3728C3F6A9FF}"/>
          </ac:spMkLst>
        </pc:spChg>
      </pc:sldChg>
      <pc:sldChg chg="modSp">
        <pc:chgData name="Judy Gan Juying" userId="16e398e7-407f-42da-a719-ca3982793afa" providerId="ADAL" clId="{26DC7663-C1C3-47DC-A7E2-AD8AED81D916}" dt="2019-05-07T07:14:38.508" v="3881" actId="404"/>
        <pc:sldMkLst>
          <pc:docMk/>
          <pc:sldMk cId="781219052" sldId="1055"/>
        </pc:sldMkLst>
        <pc:spChg chg="mod">
          <ac:chgData name="Judy Gan Juying" userId="16e398e7-407f-42da-a719-ca3982793afa" providerId="ADAL" clId="{26DC7663-C1C3-47DC-A7E2-AD8AED81D916}" dt="2019-05-07T07:14:38.508" v="3881" actId="404"/>
          <ac:spMkLst>
            <pc:docMk/>
            <pc:sldMk cId="781219052" sldId="1055"/>
            <ac:spMk id="2" creationId="{7385F1F9-6BC6-4783-9248-9D0516866166}"/>
          </ac:spMkLst>
        </pc:spChg>
      </pc:sldChg>
      <pc:sldChg chg="modSp">
        <pc:chgData name="Judy Gan Juying" userId="16e398e7-407f-42da-a719-ca3982793afa" providerId="ADAL" clId="{26DC7663-C1C3-47DC-A7E2-AD8AED81D916}" dt="2019-05-07T07:19:40.296" v="3930" actId="6549"/>
        <pc:sldMkLst>
          <pc:docMk/>
          <pc:sldMk cId="3076928320" sldId="1056"/>
        </pc:sldMkLst>
        <pc:spChg chg="mod">
          <ac:chgData name="Judy Gan Juying" userId="16e398e7-407f-42da-a719-ca3982793afa" providerId="ADAL" clId="{26DC7663-C1C3-47DC-A7E2-AD8AED81D916}" dt="2019-05-07T03:00:06.267" v="3043" actId="20577"/>
          <ac:spMkLst>
            <pc:docMk/>
            <pc:sldMk cId="3076928320" sldId="1056"/>
            <ac:spMk id="3" creationId="{791D9F4E-5338-42CD-9F4B-60FB3714BFE9}"/>
          </ac:spMkLst>
        </pc:spChg>
        <pc:spChg chg="mod">
          <ac:chgData name="Judy Gan Juying" userId="16e398e7-407f-42da-a719-ca3982793afa" providerId="ADAL" clId="{26DC7663-C1C3-47DC-A7E2-AD8AED81D916}" dt="2019-05-07T07:19:40.296" v="3930" actId="6549"/>
          <ac:spMkLst>
            <pc:docMk/>
            <pc:sldMk cId="3076928320" sldId="1056"/>
            <ac:spMk id="79" creationId="{A8A0895F-1000-49CA-BB65-A3B45BC156EE}"/>
          </ac:spMkLst>
        </pc:spChg>
      </pc:sldChg>
      <pc:sldChg chg="modSp">
        <pc:chgData name="Judy Gan Juying" userId="16e398e7-407f-42da-a719-ca3982793afa" providerId="ADAL" clId="{26DC7663-C1C3-47DC-A7E2-AD8AED81D916}" dt="2019-05-07T03:39:51.960" v="3856" actId="207"/>
        <pc:sldMkLst>
          <pc:docMk/>
          <pc:sldMk cId="317062465" sldId="1058"/>
        </pc:sldMkLst>
        <pc:spChg chg="mod">
          <ac:chgData name="Judy Gan Juying" userId="16e398e7-407f-42da-a719-ca3982793afa" providerId="ADAL" clId="{26DC7663-C1C3-47DC-A7E2-AD8AED81D916}" dt="2019-05-07T03:39:51.960" v="3856" actId="207"/>
          <ac:spMkLst>
            <pc:docMk/>
            <pc:sldMk cId="317062465" sldId="1058"/>
            <ac:spMk id="2" creationId="{DAADD81B-B45D-4EA5-A61B-02E13D9324E8}"/>
          </ac:spMkLst>
        </pc:spChg>
      </pc:sldChg>
      <pc:sldChg chg="modSp">
        <pc:chgData name="Judy Gan Juying" userId="16e398e7-407f-42da-a719-ca3982793afa" providerId="ADAL" clId="{26DC7663-C1C3-47DC-A7E2-AD8AED81D916}" dt="2019-05-07T03:00:34.320" v="3047" actId="20577"/>
        <pc:sldMkLst>
          <pc:docMk/>
          <pc:sldMk cId="3781474544" sldId="1060"/>
        </pc:sldMkLst>
        <pc:spChg chg="mod">
          <ac:chgData name="Judy Gan Juying" userId="16e398e7-407f-42da-a719-ca3982793afa" providerId="ADAL" clId="{26DC7663-C1C3-47DC-A7E2-AD8AED81D916}" dt="2019-05-07T03:00:34.320" v="3047" actId="20577"/>
          <ac:spMkLst>
            <pc:docMk/>
            <pc:sldMk cId="3781474544" sldId="1060"/>
            <ac:spMk id="3" creationId="{791D9F4E-5338-42CD-9F4B-60FB3714BFE9}"/>
          </ac:spMkLst>
        </pc:spChg>
        <pc:spChg chg="mod">
          <ac:chgData name="Judy Gan Juying" userId="16e398e7-407f-42da-a719-ca3982793afa" providerId="ADAL" clId="{26DC7663-C1C3-47DC-A7E2-AD8AED81D916}" dt="2019-05-06T23:51:28.073" v="149" actId="14100"/>
          <ac:spMkLst>
            <pc:docMk/>
            <pc:sldMk cId="3781474544" sldId="1060"/>
            <ac:spMk id="79" creationId="{A8A0895F-1000-49CA-BB65-A3B45BC156EE}"/>
          </ac:spMkLst>
        </pc:spChg>
      </pc:sldChg>
      <pc:sldChg chg="addSp delSp modSp">
        <pc:chgData name="Judy Gan Juying" userId="16e398e7-407f-42da-a719-ca3982793afa" providerId="ADAL" clId="{26DC7663-C1C3-47DC-A7E2-AD8AED81D916}" dt="2019-05-07T07:21:12.280" v="3989" actId="20577"/>
        <pc:sldMkLst>
          <pc:docMk/>
          <pc:sldMk cId="3555042686" sldId="1064"/>
        </pc:sldMkLst>
        <pc:spChg chg="add del mod">
          <ac:chgData name="Judy Gan Juying" userId="16e398e7-407f-42da-a719-ca3982793afa" providerId="ADAL" clId="{26DC7663-C1C3-47DC-A7E2-AD8AED81D916}" dt="2019-05-07T07:21:12.280" v="3989" actId="20577"/>
          <ac:spMkLst>
            <pc:docMk/>
            <pc:sldMk cId="3555042686" sldId="1064"/>
            <ac:spMk id="4" creationId="{54CCAC38-493E-4836-8F25-19055FDABCD3}"/>
          </ac:spMkLst>
        </pc:spChg>
      </pc:sldChg>
      <pc:sldChg chg="add del">
        <pc:chgData name="Judy Gan Juying" userId="16e398e7-407f-42da-a719-ca3982793afa" providerId="ADAL" clId="{26DC7663-C1C3-47DC-A7E2-AD8AED81D916}" dt="2019-05-07T01:47:06.980" v="1657" actId="2696"/>
        <pc:sldMkLst>
          <pc:docMk/>
          <pc:sldMk cId="1771131114" sldId="1065"/>
        </pc:sldMkLst>
      </pc:sldChg>
      <pc:sldChg chg="modSp add del">
        <pc:chgData name="Judy Gan Juying" userId="16e398e7-407f-42da-a719-ca3982793afa" providerId="ADAL" clId="{26DC7663-C1C3-47DC-A7E2-AD8AED81D916}" dt="2019-05-07T03:00:52.647" v="3048" actId="2696"/>
        <pc:sldMkLst>
          <pc:docMk/>
          <pc:sldMk cId="3718567347" sldId="1066"/>
        </pc:sldMkLst>
        <pc:spChg chg="mod">
          <ac:chgData name="Judy Gan Juying" userId="16e398e7-407f-42da-a719-ca3982793afa" providerId="ADAL" clId="{26DC7663-C1C3-47DC-A7E2-AD8AED81D916}" dt="2019-05-07T01:47:40.811" v="1665" actId="20577"/>
          <ac:spMkLst>
            <pc:docMk/>
            <pc:sldMk cId="3718567347" sldId="1066"/>
            <ac:spMk id="3" creationId="{791D9F4E-5338-42CD-9F4B-60FB3714BFE9}"/>
          </ac:spMkLst>
        </pc:spChg>
        <pc:spChg chg="mod">
          <ac:chgData name="Judy Gan Juying" userId="16e398e7-407f-42da-a719-ca3982793afa" providerId="ADAL" clId="{26DC7663-C1C3-47DC-A7E2-AD8AED81D916}" dt="2019-05-07T01:49:16.714" v="1711" actId="20577"/>
          <ac:spMkLst>
            <pc:docMk/>
            <pc:sldMk cId="3718567347" sldId="1066"/>
            <ac:spMk id="79" creationId="{A8A0895F-1000-49CA-BB65-A3B45BC156EE}"/>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EF6FD348-9C7F-4865-875C-863EC6E2CB80}"/>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r>
              <a:rPr lang="en-US"/>
              <a:t> </a:t>
            </a:r>
          </a:p>
        </p:txBody>
      </p:sp>
      <p:sp>
        <p:nvSpPr>
          <p:cNvPr id="3" name="Date Placeholder 2">
            <a:extLst>
              <a:ext uri="{FF2B5EF4-FFF2-40B4-BE49-F238E27FC236}">
                <a16:creationId xmlns:a16="http://schemas.microsoft.com/office/drawing/2014/main" id="{B3294207-A46E-4F9A-91C9-BB4398CEA985}"/>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r>
              <a:rPr lang="en-US"/>
              <a:t>2019-04-30 </a:t>
            </a:r>
          </a:p>
        </p:txBody>
      </p:sp>
      <p:sp>
        <p:nvSpPr>
          <p:cNvPr id="4" name="Footer Placeholder 3">
            <a:extLst>
              <a:ext uri="{FF2B5EF4-FFF2-40B4-BE49-F238E27FC236}">
                <a16:creationId xmlns:a16="http://schemas.microsoft.com/office/drawing/2014/main" id="{95105526-C577-427D-800D-7921EA160260}"/>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r>
              <a:rPr lang="en-US"/>
              <a:t> </a:t>
            </a:r>
          </a:p>
        </p:txBody>
      </p:sp>
      <p:sp>
        <p:nvSpPr>
          <p:cNvPr id="5" name="Slide Number Placeholder 4">
            <a:extLst>
              <a:ext uri="{FF2B5EF4-FFF2-40B4-BE49-F238E27FC236}">
                <a16:creationId xmlns:a16="http://schemas.microsoft.com/office/drawing/2014/main" id="{1FCA4CFA-39AC-4AB6-B521-EBDB0AF74AF0}"/>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A67AEDCC-D3AE-4D3E-A1AA-6BA600F277AC}" type="slidenum">
              <a:rPr lang="en-US" smtClean="0"/>
              <a:t>‹#›</a:t>
            </a:fld>
            <a:endParaRPr lang="en-US"/>
          </a:p>
        </p:txBody>
      </p:sp>
    </p:spTree>
    <p:extLst>
      <p:ext uri="{BB962C8B-B14F-4D97-AF65-F5344CB8AC3E}">
        <p14:creationId xmlns:p14="http://schemas.microsoft.com/office/powerpoint/2010/main" val="1754262122"/>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Ericsson Hilda Light" panose="00000400000000000000" pitchFamily="2" charset="0"/>
              </a:defRPr>
            </a:lvl1pPr>
          </a:lstStyle>
          <a:p>
            <a:r>
              <a:rPr lang="en-US"/>
              <a:t> </a:t>
            </a:r>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Ericsson Hilda Light" panose="00000400000000000000" pitchFamily="2" charset="0"/>
              </a:defRPr>
            </a:lvl1pPr>
          </a:lstStyle>
          <a:p>
            <a:r>
              <a:rPr lang="en-US"/>
              <a:t>2019-04-30 </a:t>
            </a:r>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Ericsson Hilda Light" panose="00000400000000000000" pitchFamily="2" charset="0"/>
              </a:defRPr>
            </a:lvl1pPr>
          </a:lstStyle>
          <a:p>
            <a:r>
              <a:rPr lang="en-US"/>
              <a:t> </a:t>
            </a:r>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Ericsson Hilda Light" panose="00000400000000000000" pitchFamily="2" charset="0"/>
              </a:defRPr>
            </a:lvl1pPr>
          </a:lstStyle>
          <a:p>
            <a:fld id="{F949BC75-2359-4F98-918A-7033C92AD487}" type="slidenum">
              <a:rPr lang="en-US" smtClean="0"/>
              <a:pPr/>
              <a:t>‹#›</a:t>
            </a:fld>
            <a:endParaRPr lang="en-US" dirty="0"/>
          </a:p>
        </p:txBody>
      </p:sp>
    </p:spTree>
    <p:extLst>
      <p:ext uri="{BB962C8B-B14F-4D97-AF65-F5344CB8AC3E}">
        <p14:creationId xmlns:p14="http://schemas.microsoft.com/office/powerpoint/2010/main" val="1133333820"/>
      </p:ext>
    </p:extLst>
  </p:cSld>
  <p:clrMap bg1="lt1" tx1="dk1" bg2="lt2" tx2="dk2" accent1="accent1" accent2="accent2" accent3="accent3" accent4="accent4" accent5="accent5" accent6="accent6" hlink="hlink" folHlink="folHlink"/>
  <p:hf/>
  <p:notesStyle>
    <a:lvl1pPr marL="0" algn="l" defTabSz="914400" rtl="0" eaLnBrk="1" latinLnBrk="0" hangingPunct="1">
      <a:defRPr sz="1200" kern="1200">
        <a:solidFill>
          <a:schemeClr val="tx1"/>
        </a:solidFill>
        <a:latin typeface="Ericsson Hilda Light" panose="00000400000000000000" pitchFamily="2" charset="0"/>
        <a:ea typeface="+mn-ea"/>
        <a:cs typeface="+mn-cs"/>
      </a:defRPr>
    </a:lvl1pPr>
    <a:lvl2pPr marL="457200" algn="l" defTabSz="914400" rtl="0" eaLnBrk="1" latinLnBrk="0" hangingPunct="1">
      <a:defRPr sz="1200" kern="1200">
        <a:solidFill>
          <a:schemeClr val="tx1"/>
        </a:solidFill>
        <a:latin typeface="Ericsson Hilda Light" panose="00000400000000000000" pitchFamily="2" charset="0"/>
        <a:ea typeface="+mn-ea"/>
        <a:cs typeface="+mn-cs"/>
      </a:defRPr>
    </a:lvl2pPr>
    <a:lvl3pPr marL="914400" algn="l" defTabSz="914400" rtl="0" eaLnBrk="1" latinLnBrk="0" hangingPunct="1">
      <a:defRPr sz="1200" kern="1200">
        <a:solidFill>
          <a:schemeClr val="tx1"/>
        </a:solidFill>
        <a:latin typeface="Ericsson Hilda Light" panose="00000400000000000000" pitchFamily="2" charset="0"/>
        <a:ea typeface="+mn-ea"/>
        <a:cs typeface="+mn-cs"/>
      </a:defRPr>
    </a:lvl3pPr>
    <a:lvl4pPr marL="1371600" algn="l" defTabSz="914400" rtl="0" eaLnBrk="1" latinLnBrk="0" hangingPunct="1">
      <a:defRPr sz="1200" kern="1200">
        <a:solidFill>
          <a:schemeClr val="tx1"/>
        </a:solidFill>
        <a:latin typeface="Ericsson Hilda Light" panose="00000400000000000000" pitchFamily="2" charset="0"/>
        <a:ea typeface="+mn-ea"/>
        <a:cs typeface="+mn-cs"/>
      </a:defRPr>
    </a:lvl4pPr>
    <a:lvl5pPr marL="1828800" algn="l" defTabSz="914400" rtl="0" eaLnBrk="1" latinLnBrk="0" hangingPunct="1">
      <a:defRPr sz="1200" kern="1200">
        <a:solidFill>
          <a:schemeClr val="tx1"/>
        </a:solidFill>
        <a:latin typeface="Ericsson Hilda Light" panose="00000400000000000000" pitchFamily="2"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a:t> </a:t>
            </a:r>
            <a:endParaRPr lang="en-US" dirty="0"/>
          </a:p>
        </p:txBody>
      </p:sp>
      <p:sp>
        <p:nvSpPr>
          <p:cNvPr id="5" name="Date Placeholder 4"/>
          <p:cNvSpPr>
            <a:spLocks noGrp="1"/>
          </p:cNvSpPr>
          <p:nvPr>
            <p:ph type="dt" idx="11"/>
          </p:nvPr>
        </p:nvSpPr>
        <p:spPr/>
        <p:txBody>
          <a:bodyPr/>
          <a:lstStyle/>
          <a:p>
            <a:r>
              <a:rPr lang="en-US"/>
              <a:t>2019-04-30 </a:t>
            </a:r>
            <a:endParaRPr lang="en-US" dirty="0"/>
          </a:p>
        </p:txBody>
      </p:sp>
      <p:sp>
        <p:nvSpPr>
          <p:cNvPr id="6" name="Footer Placeholder 5"/>
          <p:cNvSpPr>
            <a:spLocks noGrp="1"/>
          </p:cNvSpPr>
          <p:nvPr>
            <p:ph type="ftr" sz="quarter" idx="12"/>
          </p:nvPr>
        </p:nvSpPr>
        <p:spPr/>
        <p:txBody>
          <a:bodyPr/>
          <a:lstStyle/>
          <a:p>
            <a:r>
              <a:rPr lang="en-US"/>
              <a:t> </a:t>
            </a:r>
            <a:endParaRPr lang="en-US" dirty="0"/>
          </a:p>
        </p:txBody>
      </p:sp>
      <p:sp>
        <p:nvSpPr>
          <p:cNvPr id="7" name="Slide Number Placeholder 6"/>
          <p:cNvSpPr>
            <a:spLocks noGrp="1"/>
          </p:cNvSpPr>
          <p:nvPr>
            <p:ph type="sldNum" sz="quarter" idx="13"/>
          </p:nvPr>
        </p:nvSpPr>
        <p:spPr/>
        <p:txBody>
          <a:bodyPr/>
          <a:lstStyle/>
          <a:p>
            <a:fld id="{D659D08F-AC4C-4125-933A-DD62A2892239}" type="slidenum">
              <a:rPr lang="en-US" smtClean="0"/>
              <a:t>1</a:t>
            </a:fld>
            <a:endParaRPr lang="en-US" dirty="0"/>
          </a:p>
        </p:txBody>
      </p:sp>
    </p:spTree>
    <p:extLst>
      <p:ext uri="{BB962C8B-B14F-4D97-AF65-F5344CB8AC3E}">
        <p14:creationId xmlns:p14="http://schemas.microsoft.com/office/powerpoint/2010/main" val="362423599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p:nvPr>
        </p:nvSpPr>
        <p:spPr/>
        <p:txBody>
          <a:bodyPr/>
          <a:lstStyle/>
          <a:p>
            <a:r>
              <a:rPr lang="en-US"/>
              <a:t>Enhancement to Event Monitoring </a:t>
            </a:r>
            <a:endParaRPr lang="en-US" dirty="0"/>
          </a:p>
        </p:txBody>
      </p:sp>
      <p:sp>
        <p:nvSpPr>
          <p:cNvPr id="5" name="Date Placeholder 4"/>
          <p:cNvSpPr>
            <a:spLocks noGrp="1"/>
          </p:cNvSpPr>
          <p:nvPr>
            <p:ph type="dt" idx="1"/>
          </p:nvPr>
        </p:nvSpPr>
        <p:spPr/>
        <p:txBody>
          <a:bodyPr/>
          <a:lstStyle/>
          <a:p>
            <a:r>
              <a:rPr lang="en-US"/>
              <a:t>2019-04-24 </a:t>
            </a:r>
            <a:endParaRPr lang="en-US" dirty="0"/>
          </a:p>
        </p:txBody>
      </p:sp>
      <p:sp>
        <p:nvSpPr>
          <p:cNvPr id="6" name="Footer Placeholder 5"/>
          <p:cNvSpPr>
            <a:spLocks noGrp="1"/>
          </p:cNvSpPr>
          <p:nvPr>
            <p:ph type="ftr" sz="quarter" idx="4"/>
          </p:nvPr>
        </p:nvSpPr>
        <p:spPr/>
        <p:txBody>
          <a:bodyPr/>
          <a:lstStyle/>
          <a:p>
            <a:r>
              <a:rPr lang="en-US"/>
              <a:t> </a:t>
            </a:r>
            <a:endParaRPr lang="en-US" dirty="0"/>
          </a:p>
        </p:txBody>
      </p:sp>
      <p:sp>
        <p:nvSpPr>
          <p:cNvPr id="7" name="Slide Number Placeholder 6"/>
          <p:cNvSpPr>
            <a:spLocks noGrp="1"/>
          </p:cNvSpPr>
          <p:nvPr>
            <p:ph type="sldNum" sz="quarter" idx="5"/>
          </p:nvPr>
        </p:nvSpPr>
        <p:spPr/>
        <p:txBody>
          <a:bodyPr/>
          <a:lstStyle/>
          <a:p>
            <a:fld id="{8C2F23B3-652D-47B9-AD22-9B93C72804B7}" type="slidenum">
              <a:rPr lang="en-US" smtClean="0"/>
              <a:t>2</a:t>
            </a:fld>
            <a:endParaRPr lang="en-US" dirty="0"/>
          </a:p>
        </p:txBody>
      </p:sp>
    </p:spTree>
    <p:extLst>
      <p:ext uri="{BB962C8B-B14F-4D97-AF65-F5344CB8AC3E}">
        <p14:creationId xmlns:p14="http://schemas.microsoft.com/office/powerpoint/2010/main" val="93308168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p:nvPr>
        </p:nvSpPr>
        <p:spPr/>
        <p:txBody>
          <a:bodyPr/>
          <a:lstStyle/>
          <a:p>
            <a:r>
              <a:rPr lang="en-US"/>
              <a:t>Enhancement to Event Monitoring </a:t>
            </a:r>
            <a:endParaRPr lang="en-US" dirty="0"/>
          </a:p>
        </p:txBody>
      </p:sp>
      <p:sp>
        <p:nvSpPr>
          <p:cNvPr id="5" name="Date Placeholder 4"/>
          <p:cNvSpPr>
            <a:spLocks noGrp="1"/>
          </p:cNvSpPr>
          <p:nvPr>
            <p:ph type="dt" idx="1"/>
          </p:nvPr>
        </p:nvSpPr>
        <p:spPr/>
        <p:txBody>
          <a:bodyPr/>
          <a:lstStyle/>
          <a:p>
            <a:r>
              <a:rPr lang="en-US"/>
              <a:t>2019-04-24 </a:t>
            </a:r>
            <a:endParaRPr lang="en-US" dirty="0"/>
          </a:p>
        </p:txBody>
      </p:sp>
      <p:sp>
        <p:nvSpPr>
          <p:cNvPr id="6" name="Footer Placeholder 5"/>
          <p:cNvSpPr>
            <a:spLocks noGrp="1"/>
          </p:cNvSpPr>
          <p:nvPr>
            <p:ph type="ftr" sz="quarter" idx="4"/>
          </p:nvPr>
        </p:nvSpPr>
        <p:spPr/>
        <p:txBody>
          <a:bodyPr/>
          <a:lstStyle/>
          <a:p>
            <a:r>
              <a:rPr lang="en-US"/>
              <a:t> </a:t>
            </a:r>
            <a:endParaRPr lang="en-US" dirty="0"/>
          </a:p>
        </p:txBody>
      </p:sp>
      <p:sp>
        <p:nvSpPr>
          <p:cNvPr id="7" name="Slide Number Placeholder 6"/>
          <p:cNvSpPr>
            <a:spLocks noGrp="1"/>
          </p:cNvSpPr>
          <p:nvPr>
            <p:ph type="sldNum" sz="quarter" idx="5"/>
          </p:nvPr>
        </p:nvSpPr>
        <p:spPr/>
        <p:txBody>
          <a:bodyPr/>
          <a:lstStyle/>
          <a:p>
            <a:fld id="{F9251287-6F5B-439B-8C19-048466F438AD}" type="slidenum">
              <a:rPr lang="en-US" smtClean="0"/>
              <a:t>3</a:t>
            </a:fld>
            <a:endParaRPr lang="en-US" dirty="0"/>
          </a:p>
        </p:txBody>
      </p:sp>
    </p:spTree>
    <p:extLst>
      <p:ext uri="{BB962C8B-B14F-4D97-AF65-F5344CB8AC3E}">
        <p14:creationId xmlns:p14="http://schemas.microsoft.com/office/powerpoint/2010/main" val="365618973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p:nvPr>
        </p:nvSpPr>
        <p:spPr/>
        <p:txBody>
          <a:bodyPr/>
          <a:lstStyle/>
          <a:p>
            <a:r>
              <a:rPr lang="en-US"/>
              <a:t>Enhancement to Event Monitoring </a:t>
            </a:r>
            <a:endParaRPr lang="en-US" dirty="0"/>
          </a:p>
        </p:txBody>
      </p:sp>
      <p:sp>
        <p:nvSpPr>
          <p:cNvPr id="5" name="Date Placeholder 4"/>
          <p:cNvSpPr>
            <a:spLocks noGrp="1"/>
          </p:cNvSpPr>
          <p:nvPr>
            <p:ph type="dt" idx="1"/>
          </p:nvPr>
        </p:nvSpPr>
        <p:spPr/>
        <p:txBody>
          <a:bodyPr/>
          <a:lstStyle/>
          <a:p>
            <a:r>
              <a:rPr lang="en-US"/>
              <a:t>2019-04-24 </a:t>
            </a:r>
            <a:endParaRPr lang="en-US" dirty="0"/>
          </a:p>
        </p:txBody>
      </p:sp>
      <p:sp>
        <p:nvSpPr>
          <p:cNvPr id="6" name="Footer Placeholder 5"/>
          <p:cNvSpPr>
            <a:spLocks noGrp="1"/>
          </p:cNvSpPr>
          <p:nvPr>
            <p:ph type="ftr" sz="quarter" idx="4"/>
          </p:nvPr>
        </p:nvSpPr>
        <p:spPr/>
        <p:txBody>
          <a:bodyPr/>
          <a:lstStyle/>
          <a:p>
            <a:r>
              <a:rPr lang="en-US"/>
              <a:t> </a:t>
            </a:r>
            <a:endParaRPr lang="en-US" dirty="0"/>
          </a:p>
        </p:txBody>
      </p:sp>
      <p:sp>
        <p:nvSpPr>
          <p:cNvPr id="7" name="Slide Number Placeholder 6"/>
          <p:cNvSpPr>
            <a:spLocks noGrp="1"/>
          </p:cNvSpPr>
          <p:nvPr>
            <p:ph type="sldNum" sz="quarter" idx="5"/>
          </p:nvPr>
        </p:nvSpPr>
        <p:spPr/>
        <p:txBody>
          <a:bodyPr/>
          <a:lstStyle/>
          <a:p>
            <a:fld id="{35E16CFC-4C9D-4942-BCB0-E913CA0FF1C8}" type="slidenum">
              <a:rPr lang="en-US" smtClean="0"/>
              <a:t>5</a:t>
            </a:fld>
            <a:endParaRPr lang="en-US" dirty="0"/>
          </a:p>
        </p:txBody>
      </p:sp>
    </p:spTree>
    <p:extLst>
      <p:ext uri="{BB962C8B-B14F-4D97-AF65-F5344CB8AC3E}">
        <p14:creationId xmlns:p14="http://schemas.microsoft.com/office/powerpoint/2010/main" val="245096544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p:nvPr>
        </p:nvSpPr>
        <p:spPr/>
        <p:txBody>
          <a:bodyPr/>
          <a:lstStyle/>
          <a:p>
            <a:r>
              <a:rPr lang="en-US"/>
              <a:t>Enhancement to Event Monitoring </a:t>
            </a:r>
            <a:endParaRPr lang="en-US" dirty="0"/>
          </a:p>
        </p:txBody>
      </p:sp>
      <p:sp>
        <p:nvSpPr>
          <p:cNvPr id="5" name="Date Placeholder 4"/>
          <p:cNvSpPr>
            <a:spLocks noGrp="1"/>
          </p:cNvSpPr>
          <p:nvPr>
            <p:ph type="dt" idx="1"/>
          </p:nvPr>
        </p:nvSpPr>
        <p:spPr/>
        <p:txBody>
          <a:bodyPr/>
          <a:lstStyle/>
          <a:p>
            <a:r>
              <a:rPr lang="en-US"/>
              <a:t>2019-04-24 </a:t>
            </a:r>
            <a:endParaRPr lang="en-US" dirty="0"/>
          </a:p>
        </p:txBody>
      </p:sp>
      <p:sp>
        <p:nvSpPr>
          <p:cNvPr id="6" name="Footer Placeholder 5"/>
          <p:cNvSpPr>
            <a:spLocks noGrp="1"/>
          </p:cNvSpPr>
          <p:nvPr>
            <p:ph type="ftr" sz="quarter" idx="4"/>
          </p:nvPr>
        </p:nvSpPr>
        <p:spPr/>
        <p:txBody>
          <a:bodyPr/>
          <a:lstStyle/>
          <a:p>
            <a:r>
              <a:rPr lang="en-US"/>
              <a:t> </a:t>
            </a:r>
            <a:endParaRPr lang="en-US" dirty="0"/>
          </a:p>
        </p:txBody>
      </p:sp>
      <p:sp>
        <p:nvSpPr>
          <p:cNvPr id="7" name="Slide Number Placeholder 6"/>
          <p:cNvSpPr>
            <a:spLocks noGrp="1"/>
          </p:cNvSpPr>
          <p:nvPr>
            <p:ph type="sldNum" sz="quarter" idx="5"/>
          </p:nvPr>
        </p:nvSpPr>
        <p:spPr/>
        <p:txBody>
          <a:bodyPr/>
          <a:lstStyle/>
          <a:p>
            <a:fld id="{9E604CAA-3F30-4BEF-AEF2-CDC70D060CE7}" type="slidenum">
              <a:rPr lang="en-US" smtClean="0"/>
              <a:t>6</a:t>
            </a:fld>
            <a:endParaRPr lang="en-US" dirty="0"/>
          </a:p>
        </p:txBody>
      </p:sp>
    </p:spTree>
    <p:extLst>
      <p:ext uri="{BB962C8B-B14F-4D97-AF65-F5344CB8AC3E}">
        <p14:creationId xmlns:p14="http://schemas.microsoft.com/office/powerpoint/2010/main" val="379978672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p:nvPr>
        </p:nvSpPr>
        <p:spPr/>
        <p:txBody>
          <a:bodyPr/>
          <a:lstStyle/>
          <a:p>
            <a:r>
              <a:rPr lang="en-US"/>
              <a:t>Enhancement to Event Monitoring </a:t>
            </a:r>
            <a:endParaRPr lang="en-US" dirty="0"/>
          </a:p>
        </p:txBody>
      </p:sp>
      <p:sp>
        <p:nvSpPr>
          <p:cNvPr id="5" name="Date Placeholder 4"/>
          <p:cNvSpPr>
            <a:spLocks noGrp="1"/>
          </p:cNvSpPr>
          <p:nvPr>
            <p:ph type="dt" idx="1"/>
          </p:nvPr>
        </p:nvSpPr>
        <p:spPr/>
        <p:txBody>
          <a:bodyPr/>
          <a:lstStyle/>
          <a:p>
            <a:r>
              <a:rPr lang="en-US"/>
              <a:t>2019-04-24 </a:t>
            </a:r>
            <a:endParaRPr lang="en-US" dirty="0"/>
          </a:p>
        </p:txBody>
      </p:sp>
      <p:sp>
        <p:nvSpPr>
          <p:cNvPr id="6" name="Footer Placeholder 5"/>
          <p:cNvSpPr>
            <a:spLocks noGrp="1"/>
          </p:cNvSpPr>
          <p:nvPr>
            <p:ph type="ftr" sz="quarter" idx="4"/>
          </p:nvPr>
        </p:nvSpPr>
        <p:spPr/>
        <p:txBody>
          <a:bodyPr/>
          <a:lstStyle/>
          <a:p>
            <a:r>
              <a:rPr lang="en-US"/>
              <a:t> </a:t>
            </a:r>
            <a:endParaRPr lang="en-US" dirty="0"/>
          </a:p>
        </p:txBody>
      </p:sp>
      <p:sp>
        <p:nvSpPr>
          <p:cNvPr id="7" name="Slide Number Placeholder 6"/>
          <p:cNvSpPr>
            <a:spLocks noGrp="1"/>
          </p:cNvSpPr>
          <p:nvPr>
            <p:ph type="sldNum" sz="quarter" idx="5"/>
          </p:nvPr>
        </p:nvSpPr>
        <p:spPr/>
        <p:txBody>
          <a:bodyPr/>
          <a:lstStyle/>
          <a:p>
            <a:fld id="{8FC828D7-4AA9-4300-824A-B77E91B6B526}" type="slidenum">
              <a:rPr lang="en-US" smtClean="0"/>
              <a:t>7</a:t>
            </a:fld>
            <a:endParaRPr lang="en-US" dirty="0"/>
          </a:p>
        </p:txBody>
      </p:sp>
    </p:spTree>
    <p:extLst>
      <p:ext uri="{BB962C8B-B14F-4D97-AF65-F5344CB8AC3E}">
        <p14:creationId xmlns:p14="http://schemas.microsoft.com/office/powerpoint/2010/main" val="279480400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p:nvPr>
        </p:nvSpPr>
        <p:spPr/>
        <p:txBody>
          <a:bodyPr/>
          <a:lstStyle/>
          <a:p>
            <a:r>
              <a:rPr lang="en-US"/>
              <a:t>Enhancement to Event Monitoring </a:t>
            </a:r>
            <a:endParaRPr lang="en-US" dirty="0"/>
          </a:p>
        </p:txBody>
      </p:sp>
      <p:sp>
        <p:nvSpPr>
          <p:cNvPr id="5" name="Date Placeholder 4"/>
          <p:cNvSpPr>
            <a:spLocks noGrp="1"/>
          </p:cNvSpPr>
          <p:nvPr>
            <p:ph type="dt" idx="1"/>
          </p:nvPr>
        </p:nvSpPr>
        <p:spPr/>
        <p:txBody>
          <a:bodyPr/>
          <a:lstStyle/>
          <a:p>
            <a:r>
              <a:rPr lang="en-US"/>
              <a:t>2019-04-24 </a:t>
            </a:r>
            <a:endParaRPr lang="en-US" dirty="0"/>
          </a:p>
        </p:txBody>
      </p:sp>
      <p:sp>
        <p:nvSpPr>
          <p:cNvPr id="6" name="Footer Placeholder 5"/>
          <p:cNvSpPr>
            <a:spLocks noGrp="1"/>
          </p:cNvSpPr>
          <p:nvPr>
            <p:ph type="ftr" sz="quarter" idx="4"/>
          </p:nvPr>
        </p:nvSpPr>
        <p:spPr/>
        <p:txBody>
          <a:bodyPr/>
          <a:lstStyle/>
          <a:p>
            <a:r>
              <a:rPr lang="en-US"/>
              <a:t> </a:t>
            </a:r>
            <a:endParaRPr lang="en-US" dirty="0"/>
          </a:p>
        </p:txBody>
      </p:sp>
      <p:sp>
        <p:nvSpPr>
          <p:cNvPr id="7" name="Slide Number Placeholder 6"/>
          <p:cNvSpPr>
            <a:spLocks noGrp="1"/>
          </p:cNvSpPr>
          <p:nvPr>
            <p:ph type="sldNum" sz="quarter" idx="5"/>
          </p:nvPr>
        </p:nvSpPr>
        <p:spPr/>
        <p:txBody>
          <a:bodyPr/>
          <a:lstStyle/>
          <a:p>
            <a:fld id="{7211585C-8A03-4E63-96C5-CC931B011617}" type="slidenum">
              <a:rPr lang="en-US" smtClean="0"/>
              <a:t>8</a:t>
            </a:fld>
            <a:endParaRPr lang="en-US" dirty="0"/>
          </a:p>
        </p:txBody>
      </p:sp>
    </p:spTree>
    <p:extLst>
      <p:ext uri="{BB962C8B-B14F-4D97-AF65-F5344CB8AC3E}">
        <p14:creationId xmlns:p14="http://schemas.microsoft.com/office/powerpoint/2010/main" val="229783322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p:nvPr>
        </p:nvSpPr>
        <p:spPr/>
        <p:txBody>
          <a:bodyPr/>
          <a:lstStyle/>
          <a:p>
            <a:r>
              <a:rPr lang="en-US"/>
              <a:t>Enhancement to Event Monitoring </a:t>
            </a:r>
            <a:endParaRPr lang="en-US" dirty="0"/>
          </a:p>
        </p:txBody>
      </p:sp>
      <p:sp>
        <p:nvSpPr>
          <p:cNvPr id="5" name="Date Placeholder 4"/>
          <p:cNvSpPr>
            <a:spLocks noGrp="1"/>
          </p:cNvSpPr>
          <p:nvPr>
            <p:ph type="dt" idx="1"/>
          </p:nvPr>
        </p:nvSpPr>
        <p:spPr/>
        <p:txBody>
          <a:bodyPr/>
          <a:lstStyle/>
          <a:p>
            <a:r>
              <a:rPr lang="en-US"/>
              <a:t>2019-04-25 </a:t>
            </a:r>
            <a:endParaRPr lang="en-US" dirty="0"/>
          </a:p>
        </p:txBody>
      </p:sp>
      <p:sp>
        <p:nvSpPr>
          <p:cNvPr id="6" name="Footer Placeholder 5"/>
          <p:cNvSpPr>
            <a:spLocks noGrp="1"/>
          </p:cNvSpPr>
          <p:nvPr>
            <p:ph type="ftr" sz="quarter" idx="4"/>
          </p:nvPr>
        </p:nvSpPr>
        <p:spPr/>
        <p:txBody>
          <a:bodyPr/>
          <a:lstStyle/>
          <a:p>
            <a:r>
              <a:rPr lang="en-US"/>
              <a:t> </a:t>
            </a:r>
            <a:endParaRPr lang="en-US" dirty="0"/>
          </a:p>
        </p:txBody>
      </p:sp>
      <p:sp>
        <p:nvSpPr>
          <p:cNvPr id="7" name="Slide Number Placeholder 6"/>
          <p:cNvSpPr>
            <a:spLocks noGrp="1"/>
          </p:cNvSpPr>
          <p:nvPr>
            <p:ph type="sldNum" sz="quarter" idx="5"/>
          </p:nvPr>
        </p:nvSpPr>
        <p:spPr/>
        <p:txBody>
          <a:bodyPr/>
          <a:lstStyle/>
          <a:p>
            <a:fld id="{B1216DF4-D36A-4F27-98E9-22C2B0660ABC}" type="slidenum">
              <a:rPr lang="en-US" smtClean="0"/>
              <a:t>9</a:t>
            </a:fld>
            <a:endParaRPr lang="en-US" dirty="0"/>
          </a:p>
        </p:txBody>
      </p:sp>
    </p:spTree>
    <p:extLst>
      <p:ext uri="{BB962C8B-B14F-4D97-AF65-F5344CB8AC3E}">
        <p14:creationId xmlns:p14="http://schemas.microsoft.com/office/powerpoint/2010/main" val="88673491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p:nvPr>
        </p:nvSpPr>
        <p:spPr/>
        <p:txBody>
          <a:bodyPr/>
          <a:lstStyle/>
          <a:p>
            <a:r>
              <a:rPr lang="en-US"/>
              <a:t> </a:t>
            </a:r>
            <a:endParaRPr lang="en-US" dirty="0"/>
          </a:p>
        </p:txBody>
      </p:sp>
      <p:sp>
        <p:nvSpPr>
          <p:cNvPr id="5" name="Date Placeholder 4"/>
          <p:cNvSpPr>
            <a:spLocks noGrp="1"/>
          </p:cNvSpPr>
          <p:nvPr>
            <p:ph type="dt" idx="1"/>
          </p:nvPr>
        </p:nvSpPr>
        <p:spPr/>
        <p:txBody>
          <a:bodyPr/>
          <a:lstStyle/>
          <a:p>
            <a:r>
              <a:rPr lang="en-US"/>
              <a:t>2019-04-30 </a:t>
            </a:r>
            <a:endParaRPr lang="en-US" dirty="0"/>
          </a:p>
        </p:txBody>
      </p:sp>
      <p:sp>
        <p:nvSpPr>
          <p:cNvPr id="6" name="Footer Placeholder 5"/>
          <p:cNvSpPr>
            <a:spLocks noGrp="1"/>
          </p:cNvSpPr>
          <p:nvPr>
            <p:ph type="ftr" sz="quarter" idx="4"/>
          </p:nvPr>
        </p:nvSpPr>
        <p:spPr/>
        <p:txBody>
          <a:bodyPr/>
          <a:lstStyle/>
          <a:p>
            <a:r>
              <a:rPr lang="en-US"/>
              <a:t> </a:t>
            </a:r>
            <a:endParaRPr lang="en-US" dirty="0"/>
          </a:p>
        </p:txBody>
      </p:sp>
      <p:sp>
        <p:nvSpPr>
          <p:cNvPr id="7" name="Slide Number Placeholder 6"/>
          <p:cNvSpPr>
            <a:spLocks noGrp="1"/>
          </p:cNvSpPr>
          <p:nvPr>
            <p:ph type="sldNum" sz="quarter" idx="5"/>
          </p:nvPr>
        </p:nvSpPr>
        <p:spPr/>
        <p:txBody>
          <a:bodyPr/>
          <a:lstStyle/>
          <a:p>
            <a:fld id="{66AE6588-0BF1-41CB-813E-009BA6AE2B33}" type="slidenum">
              <a:rPr lang="en-US" smtClean="0"/>
              <a:t>10</a:t>
            </a:fld>
            <a:endParaRPr lang="en-US" dirty="0"/>
          </a:p>
        </p:txBody>
      </p:sp>
    </p:spTree>
    <p:extLst>
      <p:ext uri="{BB962C8B-B14F-4D97-AF65-F5344CB8AC3E}">
        <p14:creationId xmlns:p14="http://schemas.microsoft.com/office/powerpoint/2010/main" val="150737722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Page">
    <p:spTree>
      <p:nvGrpSpPr>
        <p:cNvPr id="1" name=""/>
        <p:cNvGrpSpPr/>
        <p:nvPr/>
      </p:nvGrpSpPr>
      <p:grpSpPr>
        <a:xfrm>
          <a:off x="0" y="0"/>
          <a:ext cx="0" cy="0"/>
          <a:chOff x="0" y="0"/>
          <a:chExt cx="0" cy="0"/>
        </a:xfrm>
      </p:grpSpPr>
      <p:sp>
        <p:nvSpPr>
          <p:cNvPr id="22531" name="Title_TM"/>
          <p:cNvSpPr>
            <a:spLocks noGrp="1" noChangeArrowheads="1"/>
          </p:cNvSpPr>
          <p:nvPr>
            <p:ph type="ctrTitle" hasCustomPrompt="1"/>
          </p:nvPr>
        </p:nvSpPr>
        <p:spPr>
          <a:xfrm>
            <a:off x="479425" y="476250"/>
            <a:ext cx="8353426" cy="3457576"/>
          </a:xfrm>
        </p:spPr>
        <p:txBody>
          <a:bodyPr/>
          <a:lstStyle>
            <a:lvl1pPr>
              <a:lnSpc>
                <a:spcPct val="85000"/>
              </a:lnSpc>
              <a:defRPr sz="6000" b="0" kern="1400" spc="-160" baseline="0">
                <a:latin typeface="+mj-lt"/>
              </a:defRPr>
            </a:lvl1pPr>
          </a:lstStyle>
          <a:p>
            <a:r>
              <a:rPr lang="en-US" dirty="0"/>
              <a:t>Presentation title,</a:t>
            </a:r>
            <a:br>
              <a:rPr lang="en-US" dirty="0"/>
            </a:br>
            <a:r>
              <a:rPr lang="en-US" dirty="0"/>
              <a:t>Ericsson Hilda Light 60pt,</a:t>
            </a:r>
            <a:br>
              <a:rPr lang="en-US" dirty="0"/>
            </a:br>
            <a:r>
              <a:rPr lang="en-US" dirty="0"/>
              <a:t>Ericsson Black,</a:t>
            </a:r>
            <a:br>
              <a:rPr lang="en-US" dirty="0"/>
            </a:br>
            <a:r>
              <a:rPr lang="en-US" dirty="0"/>
              <a:t>max 4-lines</a:t>
            </a:r>
          </a:p>
        </p:txBody>
      </p:sp>
      <p:sp>
        <p:nvSpPr>
          <p:cNvPr id="22530" name="SubTitle_TM"/>
          <p:cNvSpPr>
            <a:spLocks noGrp="1" noChangeArrowheads="1"/>
          </p:cNvSpPr>
          <p:nvPr>
            <p:ph type="subTitle" idx="1" hasCustomPrompt="1"/>
          </p:nvPr>
        </p:nvSpPr>
        <p:spPr>
          <a:xfrm>
            <a:off x="479425" y="4149725"/>
            <a:ext cx="5472114" cy="2087563"/>
          </a:xfrm>
          <a:prstGeom prst="rect">
            <a:avLst/>
          </a:prstGeom>
        </p:spPr>
        <p:txBody>
          <a:bodyPr lIns="72000" anchor="t"/>
          <a:lstStyle>
            <a:lvl1pPr marL="0" indent="0">
              <a:lnSpc>
                <a:spcPct val="100000"/>
              </a:lnSpc>
              <a:spcBef>
                <a:spcPts val="0"/>
              </a:spcBef>
              <a:buFont typeface="Ericsson Hilda Light" charset="0"/>
              <a:buNone/>
              <a:defRPr sz="2000" baseline="0">
                <a:solidFill>
                  <a:schemeClr val="tx1"/>
                </a:solidFill>
                <a:latin typeface="+mn-lt"/>
              </a:defRPr>
            </a:lvl1pPr>
          </a:lstStyle>
          <a:p>
            <a:r>
              <a:rPr lang="en-US" dirty="0"/>
              <a:t>Presentation description/subtitle</a:t>
            </a:r>
            <a:br>
              <a:rPr lang="en-US" dirty="0"/>
            </a:br>
            <a:r>
              <a:rPr lang="en-US" dirty="0"/>
              <a:t>Ericsson Hilda 20pt</a:t>
            </a:r>
          </a:p>
        </p:txBody>
      </p:sp>
      <p:sp>
        <p:nvSpPr>
          <p:cNvPr id="3" name="Content Placeholder 2"/>
          <p:cNvSpPr>
            <a:spLocks noGrp="1"/>
          </p:cNvSpPr>
          <p:nvPr>
            <p:ph sz="quarter" idx="10" hasCustomPrompt="1"/>
          </p:nvPr>
        </p:nvSpPr>
        <p:spPr>
          <a:xfrm>
            <a:off x="6240463" y="6237288"/>
            <a:ext cx="1910479" cy="287336"/>
          </a:xfrm>
          <a:prstGeom prst="rect">
            <a:avLst/>
          </a:prstGeom>
        </p:spPr>
        <p:txBody>
          <a:bodyPr wrap="none" anchor="b"/>
          <a:lstStyle>
            <a:lvl1pPr marL="0" indent="0" algn="r">
              <a:buNone/>
              <a:defRPr sz="1200">
                <a:latin typeface="+mn-lt"/>
              </a:defRPr>
            </a:lvl1pPr>
          </a:lstStyle>
          <a:p>
            <a:r>
              <a:rPr lang="en-US" dirty="0"/>
              <a:t>Speaker name</a:t>
            </a:r>
          </a:p>
        </p:txBody>
      </p:sp>
      <p:sp>
        <p:nvSpPr>
          <p:cNvPr id="12" name="Content Placeholder 11"/>
          <p:cNvSpPr>
            <a:spLocks noGrp="1"/>
          </p:cNvSpPr>
          <p:nvPr>
            <p:ph sz="quarter" idx="11" hasCustomPrompt="1"/>
          </p:nvPr>
        </p:nvSpPr>
        <p:spPr>
          <a:xfrm>
            <a:off x="8229600" y="6237287"/>
            <a:ext cx="2515041" cy="287337"/>
          </a:xfrm>
          <a:prstGeom prst="rect">
            <a:avLst/>
          </a:prstGeom>
          <a:noFill/>
          <a:ln w="9525">
            <a:noFill/>
            <a:miter lim="800000"/>
            <a:headEnd/>
            <a:tailEnd/>
          </a:ln>
        </p:spPr>
        <p:txBody>
          <a:bodyPr tIns="0" rIns="0" anchor="b"/>
          <a:lstStyle>
            <a:lvl1pPr marL="0" indent="0" algn="ctr">
              <a:buNone/>
              <a:defRPr lang="en-US" sz="1200" dirty="0">
                <a:latin typeface="+mn-lt"/>
              </a:defRPr>
            </a:lvl1pPr>
          </a:lstStyle>
          <a:p>
            <a:r>
              <a:rPr lang="en-US" dirty="0"/>
              <a:t>Organization</a:t>
            </a:r>
          </a:p>
        </p:txBody>
      </p:sp>
      <p:sp>
        <p:nvSpPr>
          <p:cNvPr id="15" name="Content Placeholder 11"/>
          <p:cNvSpPr>
            <a:spLocks noGrp="1"/>
          </p:cNvSpPr>
          <p:nvPr>
            <p:ph sz="quarter" idx="12" hasCustomPrompt="1"/>
          </p:nvPr>
        </p:nvSpPr>
        <p:spPr>
          <a:xfrm>
            <a:off x="10811951" y="6237287"/>
            <a:ext cx="897503" cy="287337"/>
          </a:xfrm>
          <a:prstGeom prst="rect">
            <a:avLst/>
          </a:prstGeom>
          <a:noFill/>
          <a:ln w="9525">
            <a:noFill/>
            <a:miter lim="800000"/>
            <a:headEnd/>
            <a:tailEnd/>
          </a:ln>
        </p:spPr>
        <p:txBody>
          <a:bodyPr wrap="none" tIns="0" rIns="0" anchor="b"/>
          <a:lstStyle>
            <a:lvl1pPr marL="0" indent="0" algn="ctr">
              <a:buNone/>
              <a:defRPr lang="en-US" sz="1200" dirty="0">
                <a:latin typeface="+mn-lt"/>
              </a:defRPr>
            </a:lvl1pPr>
          </a:lstStyle>
          <a:p>
            <a:pPr lvl="0"/>
            <a:r>
              <a:rPr lang="en-US" dirty="0"/>
              <a:t>YYYY-MM-DD</a:t>
            </a:r>
          </a:p>
        </p:txBody>
      </p:sp>
    </p:spTree>
    <p:extLst>
      <p:ext uri="{BB962C8B-B14F-4D97-AF65-F5344CB8AC3E}">
        <p14:creationId xmlns:p14="http://schemas.microsoft.com/office/powerpoint/2010/main" val="1374575616"/>
      </p:ext>
    </p:extLst>
  </p:cSld>
  <p:clrMapOvr>
    <a:masterClrMapping/>
  </p:clrMapOvr>
  <p:hf sldNum="0" hdr="0" ftr="0"/>
  <p:extLst mod="1">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Statement Page 4">
    <p:spTree>
      <p:nvGrpSpPr>
        <p:cNvPr id="1" name=""/>
        <p:cNvGrpSpPr/>
        <p:nvPr/>
      </p:nvGrpSpPr>
      <p:grpSpPr>
        <a:xfrm>
          <a:off x="0" y="0"/>
          <a:ext cx="0" cy="0"/>
          <a:chOff x="0" y="0"/>
          <a:chExt cx="0" cy="0"/>
        </a:xfrm>
      </p:grpSpPr>
      <p:sp>
        <p:nvSpPr>
          <p:cNvPr id="4" name="Rectangle 3"/>
          <p:cNvSpPr>
            <a:spLocks noChangeArrowheads="1"/>
          </p:cNvSpPr>
          <p:nvPr userDrawn="1"/>
        </p:nvSpPr>
        <p:spPr bwMode="auto">
          <a:xfrm>
            <a:off x="0" y="0"/>
            <a:ext cx="12192000" cy="6858000"/>
          </a:xfrm>
          <a:prstGeom prst="rect">
            <a:avLst/>
          </a:prstGeom>
          <a:solidFill>
            <a:schemeClr val="accent5"/>
          </a:solidFill>
          <a:ln>
            <a:noFill/>
          </a:ln>
          <a:extLst/>
        </p:spPr>
        <p:txBody>
          <a:bodyPr wrap="none" lIns="72000" rIns="72000"/>
          <a:lstStyle>
            <a:lvl1pPr eaLnBrk="0" hangingPunct="0">
              <a:spcBef>
                <a:spcPct val="50000"/>
              </a:spcBef>
              <a:defRPr sz="2000">
                <a:solidFill>
                  <a:schemeClr val="tx1"/>
                </a:solidFill>
                <a:latin typeface="Ericsson Hilda Light" pitchFamily="34" charset="0"/>
              </a:defRPr>
            </a:lvl1pPr>
            <a:lvl2pPr marL="742950" indent="-285750" eaLnBrk="0" hangingPunct="0">
              <a:spcBef>
                <a:spcPct val="50000"/>
              </a:spcBef>
              <a:defRPr sz="2000">
                <a:solidFill>
                  <a:schemeClr val="tx1"/>
                </a:solidFill>
                <a:latin typeface="Ericsson Hilda Light" pitchFamily="34" charset="0"/>
              </a:defRPr>
            </a:lvl2pPr>
            <a:lvl3pPr marL="1143000" indent="-228600" eaLnBrk="0" hangingPunct="0">
              <a:spcBef>
                <a:spcPct val="50000"/>
              </a:spcBef>
              <a:defRPr sz="2000">
                <a:solidFill>
                  <a:schemeClr val="tx1"/>
                </a:solidFill>
                <a:latin typeface="Ericsson Hilda Light" pitchFamily="34" charset="0"/>
              </a:defRPr>
            </a:lvl3pPr>
            <a:lvl4pPr marL="1600200" indent="-228600" eaLnBrk="0" hangingPunct="0">
              <a:spcBef>
                <a:spcPct val="50000"/>
              </a:spcBef>
              <a:defRPr sz="2000">
                <a:solidFill>
                  <a:schemeClr val="tx1"/>
                </a:solidFill>
                <a:latin typeface="Ericsson Hilda Light" pitchFamily="34" charset="0"/>
              </a:defRPr>
            </a:lvl4pPr>
            <a:lvl5pPr marL="2057400" indent="-228600" eaLnBrk="0" hangingPunct="0">
              <a:spcBef>
                <a:spcPct val="50000"/>
              </a:spcBef>
              <a:defRPr sz="2000">
                <a:solidFill>
                  <a:schemeClr val="tx1"/>
                </a:solidFill>
                <a:latin typeface="Ericsson Hilda Light" pitchFamily="34" charset="0"/>
              </a:defRPr>
            </a:lvl5pPr>
            <a:lvl6pPr marL="2514600" indent="-228600" eaLnBrk="0" fontAlgn="base" hangingPunct="0">
              <a:spcBef>
                <a:spcPct val="50000"/>
              </a:spcBef>
              <a:spcAft>
                <a:spcPct val="0"/>
              </a:spcAft>
              <a:defRPr sz="2000">
                <a:solidFill>
                  <a:schemeClr val="tx1"/>
                </a:solidFill>
                <a:latin typeface="Ericsson Hilda Light" pitchFamily="34" charset="0"/>
              </a:defRPr>
            </a:lvl6pPr>
            <a:lvl7pPr marL="2971800" indent="-228600" eaLnBrk="0" fontAlgn="base" hangingPunct="0">
              <a:spcBef>
                <a:spcPct val="50000"/>
              </a:spcBef>
              <a:spcAft>
                <a:spcPct val="0"/>
              </a:spcAft>
              <a:defRPr sz="2000">
                <a:solidFill>
                  <a:schemeClr val="tx1"/>
                </a:solidFill>
                <a:latin typeface="Ericsson Hilda Light" pitchFamily="34" charset="0"/>
              </a:defRPr>
            </a:lvl7pPr>
            <a:lvl8pPr marL="3429000" indent="-228600" eaLnBrk="0" fontAlgn="base" hangingPunct="0">
              <a:spcBef>
                <a:spcPct val="50000"/>
              </a:spcBef>
              <a:spcAft>
                <a:spcPct val="0"/>
              </a:spcAft>
              <a:defRPr sz="2000">
                <a:solidFill>
                  <a:schemeClr val="tx1"/>
                </a:solidFill>
                <a:latin typeface="Ericsson Hilda Light" pitchFamily="34" charset="0"/>
              </a:defRPr>
            </a:lvl8pPr>
            <a:lvl9pPr marL="3886200" indent="-228600" eaLnBrk="0" fontAlgn="base" hangingPunct="0">
              <a:spcBef>
                <a:spcPct val="50000"/>
              </a:spcBef>
              <a:spcAft>
                <a:spcPct val="0"/>
              </a:spcAft>
              <a:defRPr sz="2000">
                <a:solidFill>
                  <a:schemeClr val="tx1"/>
                </a:solidFill>
                <a:latin typeface="Ericsson Hilda Light" pitchFamily="34" charset="0"/>
              </a:defRPr>
            </a:lvl9pPr>
          </a:lstStyle>
          <a:p>
            <a:pPr eaLnBrk="1" hangingPunct="1">
              <a:defRPr/>
            </a:pPr>
            <a:endParaRPr lang="en-US" altLang="en-US" dirty="0">
              <a:latin typeface="Ericsson Hilda Light" panose="00000400000000000000" pitchFamily="2" charset="0"/>
            </a:endParaRPr>
          </a:p>
        </p:txBody>
      </p:sp>
      <p:sp>
        <p:nvSpPr>
          <p:cNvPr id="10" name="Title_TM">
            <a:extLst>
              <a:ext uri="{FF2B5EF4-FFF2-40B4-BE49-F238E27FC236}">
                <a16:creationId xmlns:a16="http://schemas.microsoft.com/office/drawing/2014/main" id="{F1368AB3-821C-4A71-B119-C0A8AA44A93F}"/>
              </a:ext>
            </a:extLst>
          </p:cNvPr>
          <p:cNvSpPr>
            <a:spLocks noGrp="1" noChangeArrowheads="1"/>
          </p:cNvSpPr>
          <p:nvPr>
            <p:ph type="ctrTitle" hasCustomPrompt="1"/>
          </p:nvPr>
        </p:nvSpPr>
        <p:spPr>
          <a:xfrm>
            <a:off x="479425" y="476250"/>
            <a:ext cx="8353426" cy="3457575"/>
          </a:xfrm>
          <a:noFill/>
          <a:ln w="9525">
            <a:noFill/>
            <a:miter lim="800000"/>
            <a:headEnd/>
            <a:tailEnd/>
          </a:ln>
        </p:spPr>
        <p:txBody>
          <a:bodyPr/>
          <a:lstStyle>
            <a:lvl1pPr>
              <a:defRPr lang="en-US" sz="6000" b="0" dirty="0">
                <a:solidFill>
                  <a:schemeClr val="bg1"/>
                </a:solidFill>
              </a:defRPr>
            </a:lvl1pPr>
          </a:lstStyle>
          <a:p>
            <a:pPr lvl="0"/>
            <a:r>
              <a:rPr lang="en-US" dirty="0"/>
              <a:t>Chapter/section divider or Statement/fact/quote, </a:t>
            </a:r>
            <a:br>
              <a:rPr lang="en-US" dirty="0"/>
            </a:br>
            <a:r>
              <a:rPr lang="en-US" dirty="0"/>
              <a:t>Ericsson Hilda Light 60pt, </a:t>
            </a:r>
            <a:br>
              <a:rPr lang="en-US" dirty="0"/>
            </a:br>
            <a:r>
              <a:rPr lang="en-US" dirty="0"/>
              <a:t>Ericsson White, </a:t>
            </a:r>
            <a:br>
              <a:rPr lang="en-US" dirty="0"/>
            </a:br>
            <a:r>
              <a:rPr lang="en-US" dirty="0"/>
              <a:t>max 5-lines</a:t>
            </a:r>
          </a:p>
        </p:txBody>
      </p:sp>
      <p:sp>
        <p:nvSpPr>
          <p:cNvPr id="11" name="SubTitle_TM">
            <a:extLst>
              <a:ext uri="{FF2B5EF4-FFF2-40B4-BE49-F238E27FC236}">
                <a16:creationId xmlns:a16="http://schemas.microsoft.com/office/drawing/2014/main" id="{8561E9FC-533B-4891-A7E3-A3DDB1BD26FB}"/>
              </a:ext>
            </a:extLst>
          </p:cNvPr>
          <p:cNvSpPr>
            <a:spLocks noGrp="1" noChangeArrowheads="1"/>
          </p:cNvSpPr>
          <p:nvPr>
            <p:ph type="subTitle" idx="1" hasCustomPrompt="1"/>
          </p:nvPr>
        </p:nvSpPr>
        <p:spPr>
          <a:xfrm>
            <a:off x="480218" y="4149725"/>
            <a:ext cx="5472113" cy="2087563"/>
          </a:xfrm>
          <a:prstGeom prst="rect">
            <a:avLst/>
          </a:prstGeom>
        </p:spPr>
        <p:txBody>
          <a:bodyPr rIns="0" anchor="ctr"/>
          <a:lstStyle>
            <a:lvl1pPr marL="0" indent="0">
              <a:lnSpc>
                <a:spcPct val="100000"/>
              </a:lnSpc>
              <a:spcBef>
                <a:spcPts val="0"/>
              </a:spcBef>
              <a:buFont typeface="Ericsson Hilda Light" charset="0"/>
              <a:buNone/>
              <a:defRPr sz="2000" baseline="0">
                <a:solidFill>
                  <a:schemeClr val="bg1"/>
                </a:solidFill>
                <a:latin typeface="+mn-lt"/>
              </a:defRPr>
            </a:lvl1pPr>
          </a:lstStyle>
          <a:p>
            <a:r>
              <a:rPr lang="en-US" dirty="0"/>
              <a:t>Statement/quote source, </a:t>
            </a:r>
          </a:p>
          <a:p>
            <a:r>
              <a:rPr lang="en-US" dirty="0"/>
              <a:t>Ericsson White, Ericsson Hilda 20pt</a:t>
            </a:r>
          </a:p>
        </p:txBody>
      </p:sp>
      <p:pic>
        <p:nvPicPr>
          <p:cNvPr id="6" name="Graphic 5">
            <a:extLst>
              <a:ext uri="{FF2B5EF4-FFF2-40B4-BE49-F238E27FC236}">
                <a16:creationId xmlns:a16="http://schemas.microsoft.com/office/drawing/2014/main" id="{54A0CF15-A701-44C3-81FC-A544265685BA}"/>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1487410" y="476250"/>
            <a:ext cx="261523" cy="261523"/>
          </a:xfrm>
          <a:prstGeom prst="rect">
            <a:avLst/>
          </a:prstGeom>
        </p:spPr>
      </p:pic>
    </p:spTree>
    <p:extLst>
      <p:ext uri="{BB962C8B-B14F-4D97-AF65-F5344CB8AC3E}">
        <p14:creationId xmlns:p14="http://schemas.microsoft.com/office/powerpoint/2010/main" val="3593654033"/>
      </p:ext>
    </p:extLst>
  </p:cSld>
  <p:clrMapOvr>
    <a:masterClrMapping/>
  </p:clrMapOvr>
  <p:hf sldNum="0" hdr="0" ftr="0"/>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Statement Page 5">
    <p:spTree>
      <p:nvGrpSpPr>
        <p:cNvPr id="1" name=""/>
        <p:cNvGrpSpPr/>
        <p:nvPr/>
      </p:nvGrpSpPr>
      <p:grpSpPr>
        <a:xfrm>
          <a:off x="0" y="0"/>
          <a:ext cx="0" cy="0"/>
          <a:chOff x="0" y="0"/>
          <a:chExt cx="0" cy="0"/>
        </a:xfrm>
      </p:grpSpPr>
      <p:sp>
        <p:nvSpPr>
          <p:cNvPr id="4" name="Rectangle 3"/>
          <p:cNvSpPr>
            <a:spLocks noChangeArrowheads="1"/>
          </p:cNvSpPr>
          <p:nvPr userDrawn="1"/>
        </p:nvSpPr>
        <p:spPr bwMode="auto">
          <a:xfrm>
            <a:off x="0" y="0"/>
            <a:ext cx="12192000" cy="6858000"/>
          </a:xfrm>
          <a:prstGeom prst="rect">
            <a:avLst/>
          </a:prstGeom>
          <a:solidFill>
            <a:schemeClr val="accent4"/>
          </a:solidFill>
          <a:ln>
            <a:noFill/>
          </a:ln>
          <a:extLst/>
        </p:spPr>
        <p:txBody>
          <a:bodyPr wrap="none" lIns="72000" rIns="72000"/>
          <a:lstStyle>
            <a:lvl1pPr eaLnBrk="0" hangingPunct="0">
              <a:spcBef>
                <a:spcPct val="50000"/>
              </a:spcBef>
              <a:defRPr sz="2000">
                <a:solidFill>
                  <a:schemeClr val="tx1"/>
                </a:solidFill>
                <a:latin typeface="Ericsson Hilda Light" pitchFamily="34" charset="0"/>
              </a:defRPr>
            </a:lvl1pPr>
            <a:lvl2pPr marL="742950" indent="-285750" eaLnBrk="0" hangingPunct="0">
              <a:spcBef>
                <a:spcPct val="50000"/>
              </a:spcBef>
              <a:defRPr sz="2000">
                <a:solidFill>
                  <a:schemeClr val="tx1"/>
                </a:solidFill>
                <a:latin typeface="Ericsson Hilda Light" pitchFamily="34" charset="0"/>
              </a:defRPr>
            </a:lvl2pPr>
            <a:lvl3pPr marL="1143000" indent="-228600" eaLnBrk="0" hangingPunct="0">
              <a:spcBef>
                <a:spcPct val="50000"/>
              </a:spcBef>
              <a:defRPr sz="2000">
                <a:solidFill>
                  <a:schemeClr val="tx1"/>
                </a:solidFill>
                <a:latin typeface="Ericsson Hilda Light" pitchFamily="34" charset="0"/>
              </a:defRPr>
            </a:lvl3pPr>
            <a:lvl4pPr marL="1600200" indent="-228600" eaLnBrk="0" hangingPunct="0">
              <a:spcBef>
                <a:spcPct val="50000"/>
              </a:spcBef>
              <a:defRPr sz="2000">
                <a:solidFill>
                  <a:schemeClr val="tx1"/>
                </a:solidFill>
                <a:latin typeface="Ericsson Hilda Light" pitchFamily="34" charset="0"/>
              </a:defRPr>
            </a:lvl4pPr>
            <a:lvl5pPr marL="2057400" indent="-228600" eaLnBrk="0" hangingPunct="0">
              <a:spcBef>
                <a:spcPct val="50000"/>
              </a:spcBef>
              <a:defRPr sz="2000">
                <a:solidFill>
                  <a:schemeClr val="tx1"/>
                </a:solidFill>
                <a:latin typeface="Ericsson Hilda Light" pitchFamily="34" charset="0"/>
              </a:defRPr>
            </a:lvl5pPr>
            <a:lvl6pPr marL="2514600" indent="-228600" eaLnBrk="0" fontAlgn="base" hangingPunct="0">
              <a:spcBef>
                <a:spcPct val="50000"/>
              </a:spcBef>
              <a:spcAft>
                <a:spcPct val="0"/>
              </a:spcAft>
              <a:defRPr sz="2000">
                <a:solidFill>
                  <a:schemeClr val="tx1"/>
                </a:solidFill>
                <a:latin typeface="Ericsson Hilda Light" pitchFamily="34" charset="0"/>
              </a:defRPr>
            </a:lvl6pPr>
            <a:lvl7pPr marL="2971800" indent="-228600" eaLnBrk="0" fontAlgn="base" hangingPunct="0">
              <a:spcBef>
                <a:spcPct val="50000"/>
              </a:spcBef>
              <a:spcAft>
                <a:spcPct val="0"/>
              </a:spcAft>
              <a:defRPr sz="2000">
                <a:solidFill>
                  <a:schemeClr val="tx1"/>
                </a:solidFill>
                <a:latin typeface="Ericsson Hilda Light" pitchFamily="34" charset="0"/>
              </a:defRPr>
            </a:lvl7pPr>
            <a:lvl8pPr marL="3429000" indent="-228600" eaLnBrk="0" fontAlgn="base" hangingPunct="0">
              <a:spcBef>
                <a:spcPct val="50000"/>
              </a:spcBef>
              <a:spcAft>
                <a:spcPct val="0"/>
              </a:spcAft>
              <a:defRPr sz="2000">
                <a:solidFill>
                  <a:schemeClr val="tx1"/>
                </a:solidFill>
                <a:latin typeface="Ericsson Hilda Light" pitchFamily="34" charset="0"/>
              </a:defRPr>
            </a:lvl8pPr>
            <a:lvl9pPr marL="3886200" indent="-228600" eaLnBrk="0" fontAlgn="base" hangingPunct="0">
              <a:spcBef>
                <a:spcPct val="50000"/>
              </a:spcBef>
              <a:spcAft>
                <a:spcPct val="0"/>
              </a:spcAft>
              <a:defRPr sz="2000">
                <a:solidFill>
                  <a:schemeClr val="tx1"/>
                </a:solidFill>
                <a:latin typeface="Ericsson Hilda Light" pitchFamily="34" charset="0"/>
              </a:defRPr>
            </a:lvl9pPr>
          </a:lstStyle>
          <a:p>
            <a:pPr eaLnBrk="1" hangingPunct="1">
              <a:defRPr/>
            </a:pPr>
            <a:endParaRPr lang="en-US" altLang="en-US" dirty="0">
              <a:latin typeface="Ericsson Hilda Light" panose="00000400000000000000" pitchFamily="2" charset="0"/>
            </a:endParaRPr>
          </a:p>
        </p:txBody>
      </p:sp>
      <p:sp>
        <p:nvSpPr>
          <p:cNvPr id="12" name="Title_TM">
            <a:extLst>
              <a:ext uri="{FF2B5EF4-FFF2-40B4-BE49-F238E27FC236}">
                <a16:creationId xmlns:a16="http://schemas.microsoft.com/office/drawing/2014/main" id="{93CB56C1-2916-4C60-8532-A023564D2C57}"/>
              </a:ext>
            </a:extLst>
          </p:cNvPr>
          <p:cNvSpPr>
            <a:spLocks noGrp="1" noChangeArrowheads="1"/>
          </p:cNvSpPr>
          <p:nvPr>
            <p:ph type="ctrTitle" hasCustomPrompt="1"/>
          </p:nvPr>
        </p:nvSpPr>
        <p:spPr>
          <a:xfrm>
            <a:off x="479424" y="476250"/>
            <a:ext cx="8353425" cy="3457575"/>
          </a:xfrm>
          <a:noFill/>
          <a:ln w="9525">
            <a:noFill/>
            <a:miter lim="800000"/>
            <a:headEnd/>
            <a:tailEnd/>
          </a:ln>
        </p:spPr>
        <p:txBody>
          <a:bodyPr/>
          <a:lstStyle>
            <a:lvl1pPr>
              <a:defRPr lang="en-US" sz="6000" b="0" dirty="0">
                <a:solidFill>
                  <a:schemeClr val="bg1"/>
                </a:solidFill>
              </a:defRPr>
            </a:lvl1pPr>
          </a:lstStyle>
          <a:p>
            <a:pPr lvl="0"/>
            <a:r>
              <a:rPr lang="en-US" dirty="0"/>
              <a:t>Chapter/section divider or Statement/fact/quote, </a:t>
            </a:r>
            <a:br>
              <a:rPr lang="en-US" dirty="0"/>
            </a:br>
            <a:r>
              <a:rPr lang="en-US" dirty="0"/>
              <a:t>Ericsson Hilda Light 60pt, </a:t>
            </a:r>
            <a:br>
              <a:rPr lang="en-US" dirty="0"/>
            </a:br>
            <a:r>
              <a:rPr lang="en-US" dirty="0"/>
              <a:t>Ericsson White, </a:t>
            </a:r>
            <a:br>
              <a:rPr lang="en-US" dirty="0"/>
            </a:br>
            <a:r>
              <a:rPr lang="en-US" dirty="0"/>
              <a:t>max 5-lines</a:t>
            </a:r>
          </a:p>
        </p:txBody>
      </p:sp>
      <p:sp>
        <p:nvSpPr>
          <p:cNvPr id="13" name="SubTitle_TM">
            <a:extLst>
              <a:ext uri="{FF2B5EF4-FFF2-40B4-BE49-F238E27FC236}">
                <a16:creationId xmlns:a16="http://schemas.microsoft.com/office/drawing/2014/main" id="{61DC6511-5700-4E95-89CA-81484C248C03}"/>
              </a:ext>
            </a:extLst>
          </p:cNvPr>
          <p:cNvSpPr>
            <a:spLocks noGrp="1" noChangeArrowheads="1"/>
          </p:cNvSpPr>
          <p:nvPr>
            <p:ph type="subTitle" idx="1" hasCustomPrompt="1"/>
          </p:nvPr>
        </p:nvSpPr>
        <p:spPr>
          <a:xfrm>
            <a:off x="479425" y="4149725"/>
            <a:ext cx="5472113" cy="2087563"/>
          </a:xfrm>
          <a:prstGeom prst="rect">
            <a:avLst/>
          </a:prstGeom>
        </p:spPr>
        <p:txBody>
          <a:bodyPr rIns="0" anchor="ctr"/>
          <a:lstStyle>
            <a:lvl1pPr marL="0" indent="0">
              <a:lnSpc>
                <a:spcPct val="100000"/>
              </a:lnSpc>
              <a:spcBef>
                <a:spcPts val="0"/>
              </a:spcBef>
              <a:buFont typeface="Ericsson Hilda Light" charset="0"/>
              <a:buNone/>
              <a:defRPr sz="2000" baseline="0">
                <a:solidFill>
                  <a:schemeClr val="bg1"/>
                </a:solidFill>
                <a:latin typeface="+mn-lt"/>
              </a:defRPr>
            </a:lvl1pPr>
          </a:lstStyle>
          <a:p>
            <a:r>
              <a:rPr lang="en-US" dirty="0"/>
              <a:t>Statement/quote source, </a:t>
            </a:r>
          </a:p>
          <a:p>
            <a:r>
              <a:rPr lang="en-US" dirty="0"/>
              <a:t>Ericsson White, Ericsson Hilda 20pt</a:t>
            </a:r>
          </a:p>
        </p:txBody>
      </p:sp>
      <p:pic>
        <p:nvPicPr>
          <p:cNvPr id="6" name="Graphic 5">
            <a:extLst>
              <a:ext uri="{FF2B5EF4-FFF2-40B4-BE49-F238E27FC236}">
                <a16:creationId xmlns:a16="http://schemas.microsoft.com/office/drawing/2014/main" id="{34B7B746-B315-4EB5-B3A2-CA259B065B9E}"/>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1487410" y="476250"/>
            <a:ext cx="261523" cy="261523"/>
          </a:xfrm>
          <a:prstGeom prst="rect">
            <a:avLst/>
          </a:prstGeom>
        </p:spPr>
      </p:pic>
    </p:spTree>
    <p:extLst>
      <p:ext uri="{BB962C8B-B14F-4D97-AF65-F5344CB8AC3E}">
        <p14:creationId xmlns:p14="http://schemas.microsoft.com/office/powerpoint/2010/main" val="4136202525"/>
      </p:ext>
    </p:extLst>
  </p:cSld>
  <p:clrMapOvr>
    <a:masterClrMapping/>
  </p:clrMapOvr>
  <p:hf sldNum="0" hdr="0" ftr="0"/>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Statement Page 6">
    <p:spTree>
      <p:nvGrpSpPr>
        <p:cNvPr id="1" name=""/>
        <p:cNvGrpSpPr/>
        <p:nvPr/>
      </p:nvGrpSpPr>
      <p:grpSpPr>
        <a:xfrm>
          <a:off x="0" y="0"/>
          <a:ext cx="0" cy="0"/>
          <a:chOff x="0" y="0"/>
          <a:chExt cx="0" cy="0"/>
        </a:xfrm>
      </p:grpSpPr>
      <p:sp>
        <p:nvSpPr>
          <p:cNvPr id="4" name="Rectangle 3"/>
          <p:cNvSpPr>
            <a:spLocks noChangeArrowheads="1"/>
          </p:cNvSpPr>
          <p:nvPr userDrawn="1"/>
        </p:nvSpPr>
        <p:spPr bwMode="auto">
          <a:xfrm>
            <a:off x="0" y="0"/>
            <a:ext cx="12192000" cy="6858000"/>
          </a:xfrm>
          <a:prstGeom prst="rect">
            <a:avLst/>
          </a:prstGeom>
          <a:solidFill>
            <a:schemeClr val="accent6"/>
          </a:solidFill>
          <a:ln>
            <a:noFill/>
          </a:ln>
          <a:extLst/>
        </p:spPr>
        <p:txBody>
          <a:bodyPr wrap="none" lIns="72000" rIns="72000"/>
          <a:lstStyle>
            <a:lvl1pPr eaLnBrk="0" hangingPunct="0">
              <a:spcBef>
                <a:spcPct val="50000"/>
              </a:spcBef>
              <a:defRPr sz="2000">
                <a:solidFill>
                  <a:schemeClr val="tx1"/>
                </a:solidFill>
                <a:latin typeface="Ericsson Hilda Light" pitchFamily="34" charset="0"/>
              </a:defRPr>
            </a:lvl1pPr>
            <a:lvl2pPr marL="742950" indent="-285750" eaLnBrk="0" hangingPunct="0">
              <a:spcBef>
                <a:spcPct val="50000"/>
              </a:spcBef>
              <a:defRPr sz="2000">
                <a:solidFill>
                  <a:schemeClr val="tx1"/>
                </a:solidFill>
                <a:latin typeface="Ericsson Hilda Light" pitchFamily="34" charset="0"/>
              </a:defRPr>
            </a:lvl2pPr>
            <a:lvl3pPr marL="1143000" indent="-228600" eaLnBrk="0" hangingPunct="0">
              <a:spcBef>
                <a:spcPct val="50000"/>
              </a:spcBef>
              <a:defRPr sz="2000">
                <a:solidFill>
                  <a:schemeClr val="tx1"/>
                </a:solidFill>
                <a:latin typeface="Ericsson Hilda Light" pitchFamily="34" charset="0"/>
              </a:defRPr>
            </a:lvl3pPr>
            <a:lvl4pPr marL="1600200" indent="-228600" eaLnBrk="0" hangingPunct="0">
              <a:spcBef>
                <a:spcPct val="50000"/>
              </a:spcBef>
              <a:defRPr sz="2000">
                <a:solidFill>
                  <a:schemeClr val="tx1"/>
                </a:solidFill>
                <a:latin typeface="Ericsson Hilda Light" pitchFamily="34" charset="0"/>
              </a:defRPr>
            </a:lvl4pPr>
            <a:lvl5pPr marL="2057400" indent="-228600" eaLnBrk="0" hangingPunct="0">
              <a:spcBef>
                <a:spcPct val="50000"/>
              </a:spcBef>
              <a:defRPr sz="2000">
                <a:solidFill>
                  <a:schemeClr val="tx1"/>
                </a:solidFill>
                <a:latin typeface="Ericsson Hilda Light" pitchFamily="34" charset="0"/>
              </a:defRPr>
            </a:lvl5pPr>
            <a:lvl6pPr marL="2514600" indent="-228600" eaLnBrk="0" fontAlgn="base" hangingPunct="0">
              <a:spcBef>
                <a:spcPct val="50000"/>
              </a:spcBef>
              <a:spcAft>
                <a:spcPct val="0"/>
              </a:spcAft>
              <a:defRPr sz="2000">
                <a:solidFill>
                  <a:schemeClr val="tx1"/>
                </a:solidFill>
                <a:latin typeface="Ericsson Hilda Light" pitchFamily="34" charset="0"/>
              </a:defRPr>
            </a:lvl6pPr>
            <a:lvl7pPr marL="2971800" indent="-228600" eaLnBrk="0" fontAlgn="base" hangingPunct="0">
              <a:spcBef>
                <a:spcPct val="50000"/>
              </a:spcBef>
              <a:spcAft>
                <a:spcPct val="0"/>
              </a:spcAft>
              <a:defRPr sz="2000">
                <a:solidFill>
                  <a:schemeClr val="tx1"/>
                </a:solidFill>
                <a:latin typeface="Ericsson Hilda Light" pitchFamily="34" charset="0"/>
              </a:defRPr>
            </a:lvl7pPr>
            <a:lvl8pPr marL="3429000" indent="-228600" eaLnBrk="0" fontAlgn="base" hangingPunct="0">
              <a:spcBef>
                <a:spcPct val="50000"/>
              </a:spcBef>
              <a:spcAft>
                <a:spcPct val="0"/>
              </a:spcAft>
              <a:defRPr sz="2000">
                <a:solidFill>
                  <a:schemeClr val="tx1"/>
                </a:solidFill>
                <a:latin typeface="Ericsson Hilda Light" pitchFamily="34" charset="0"/>
              </a:defRPr>
            </a:lvl8pPr>
            <a:lvl9pPr marL="3886200" indent="-228600" eaLnBrk="0" fontAlgn="base" hangingPunct="0">
              <a:spcBef>
                <a:spcPct val="50000"/>
              </a:spcBef>
              <a:spcAft>
                <a:spcPct val="0"/>
              </a:spcAft>
              <a:defRPr sz="2000">
                <a:solidFill>
                  <a:schemeClr val="tx1"/>
                </a:solidFill>
                <a:latin typeface="Ericsson Hilda Light" pitchFamily="34" charset="0"/>
              </a:defRPr>
            </a:lvl9pPr>
          </a:lstStyle>
          <a:p>
            <a:pPr eaLnBrk="1" hangingPunct="1">
              <a:defRPr/>
            </a:pPr>
            <a:endParaRPr lang="en-US" altLang="en-US" dirty="0">
              <a:latin typeface="Ericsson Hilda Light" panose="00000400000000000000" pitchFamily="2" charset="0"/>
            </a:endParaRPr>
          </a:p>
        </p:txBody>
      </p:sp>
      <p:sp>
        <p:nvSpPr>
          <p:cNvPr id="12" name="Title_TM">
            <a:extLst>
              <a:ext uri="{FF2B5EF4-FFF2-40B4-BE49-F238E27FC236}">
                <a16:creationId xmlns:a16="http://schemas.microsoft.com/office/drawing/2014/main" id="{93CB56C1-2916-4C60-8532-A023564D2C57}"/>
              </a:ext>
            </a:extLst>
          </p:cNvPr>
          <p:cNvSpPr>
            <a:spLocks noGrp="1" noChangeArrowheads="1"/>
          </p:cNvSpPr>
          <p:nvPr>
            <p:ph type="ctrTitle" hasCustomPrompt="1"/>
          </p:nvPr>
        </p:nvSpPr>
        <p:spPr>
          <a:xfrm>
            <a:off x="479424" y="476250"/>
            <a:ext cx="8353425" cy="3457575"/>
          </a:xfrm>
          <a:noFill/>
          <a:ln w="9525">
            <a:noFill/>
            <a:miter lim="800000"/>
            <a:headEnd/>
            <a:tailEnd/>
          </a:ln>
        </p:spPr>
        <p:txBody>
          <a:bodyPr/>
          <a:lstStyle>
            <a:lvl1pPr>
              <a:defRPr lang="en-US" sz="6000" b="0" dirty="0">
                <a:solidFill>
                  <a:schemeClr val="bg1"/>
                </a:solidFill>
              </a:defRPr>
            </a:lvl1pPr>
          </a:lstStyle>
          <a:p>
            <a:pPr lvl="0"/>
            <a:r>
              <a:rPr lang="en-US" dirty="0"/>
              <a:t>Chapter/section divider or Statement/fact/quote, </a:t>
            </a:r>
            <a:br>
              <a:rPr lang="en-US" dirty="0"/>
            </a:br>
            <a:r>
              <a:rPr lang="en-US" dirty="0"/>
              <a:t>Ericsson Hilda Light 60pt, </a:t>
            </a:r>
            <a:br>
              <a:rPr lang="en-US" dirty="0"/>
            </a:br>
            <a:r>
              <a:rPr lang="en-US" dirty="0"/>
              <a:t>Ericsson White, </a:t>
            </a:r>
            <a:br>
              <a:rPr lang="en-US" dirty="0"/>
            </a:br>
            <a:r>
              <a:rPr lang="en-US" dirty="0"/>
              <a:t>max 5-lines</a:t>
            </a:r>
          </a:p>
        </p:txBody>
      </p:sp>
      <p:sp>
        <p:nvSpPr>
          <p:cNvPr id="13" name="SubTitle_TM">
            <a:extLst>
              <a:ext uri="{FF2B5EF4-FFF2-40B4-BE49-F238E27FC236}">
                <a16:creationId xmlns:a16="http://schemas.microsoft.com/office/drawing/2014/main" id="{61DC6511-5700-4E95-89CA-81484C248C03}"/>
              </a:ext>
            </a:extLst>
          </p:cNvPr>
          <p:cNvSpPr>
            <a:spLocks noGrp="1" noChangeArrowheads="1"/>
          </p:cNvSpPr>
          <p:nvPr>
            <p:ph type="subTitle" idx="1" hasCustomPrompt="1"/>
          </p:nvPr>
        </p:nvSpPr>
        <p:spPr>
          <a:xfrm>
            <a:off x="479425" y="4149725"/>
            <a:ext cx="5472113" cy="2087563"/>
          </a:xfrm>
          <a:prstGeom prst="rect">
            <a:avLst/>
          </a:prstGeom>
        </p:spPr>
        <p:txBody>
          <a:bodyPr rIns="0" anchor="ctr"/>
          <a:lstStyle>
            <a:lvl1pPr marL="0" indent="0">
              <a:lnSpc>
                <a:spcPct val="100000"/>
              </a:lnSpc>
              <a:spcBef>
                <a:spcPts val="0"/>
              </a:spcBef>
              <a:buFont typeface="Ericsson Hilda Light" charset="0"/>
              <a:buNone/>
              <a:defRPr sz="2000" baseline="0">
                <a:solidFill>
                  <a:schemeClr val="bg1"/>
                </a:solidFill>
                <a:latin typeface="+mn-lt"/>
              </a:defRPr>
            </a:lvl1pPr>
          </a:lstStyle>
          <a:p>
            <a:r>
              <a:rPr lang="en-US" dirty="0"/>
              <a:t>Statement/quote source, </a:t>
            </a:r>
          </a:p>
          <a:p>
            <a:r>
              <a:rPr lang="en-US" dirty="0"/>
              <a:t>Ericsson White, Ericsson Hilda 20pt</a:t>
            </a:r>
          </a:p>
        </p:txBody>
      </p:sp>
      <p:pic>
        <p:nvPicPr>
          <p:cNvPr id="6" name="Graphic 5">
            <a:extLst>
              <a:ext uri="{FF2B5EF4-FFF2-40B4-BE49-F238E27FC236}">
                <a16:creationId xmlns:a16="http://schemas.microsoft.com/office/drawing/2014/main" id="{6096BBFC-712A-429D-9C0A-7743993E7FC1}"/>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1487410" y="476250"/>
            <a:ext cx="261523" cy="261523"/>
          </a:xfrm>
          <a:prstGeom prst="rect">
            <a:avLst/>
          </a:prstGeom>
        </p:spPr>
      </p:pic>
    </p:spTree>
    <p:extLst>
      <p:ext uri="{BB962C8B-B14F-4D97-AF65-F5344CB8AC3E}">
        <p14:creationId xmlns:p14="http://schemas.microsoft.com/office/powerpoint/2010/main" val="1267818655"/>
      </p:ext>
    </p:extLst>
  </p:cSld>
  <p:clrMapOvr>
    <a:masterClrMapping/>
  </p:clrMapOvr>
  <p:hf sldNum="0" hdr="0" ftr="0"/>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Statement Page 7">
    <p:spTree>
      <p:nvGrpSpPr>
        <p:cNvPr id="1" name=""/>
        <p:cNvGrpSpPr/>
        <p:nvPr/>
      </p:nvGrpSpPr>
      <p:grpSpPr>
        <a:xfrm>
          <a:off x="0" y="0"/>
          <a:ext cx="0" cy="0"/>
          <a:chOff x="0" y="0"/>
          <a:chExt cx="0" cy="0"/>
        </a:xfrm>
      </p:grpSpPr>
      <p:sp>
        <p:nvSpPr>
          <p:cNvPr id="9" name="Title_TM">
            <a:extLst>
              <a:ext uri="{FF2B5EF4-FFF2-40B4-BE49-F238E27FC236}">
                <a16:creationId xmlns:a16="http://schemas.microsoft.com/office/drawing/2014/main" id="{696C7C8F-5086-466A-8108-2FE0A8663D59}"/>
              </a:ext>
            </a:extLst>
          </p:cNvPr>
          <p:cNvSpPr>
            <a:spLocks noGrp="1" noChangeArrowheads="1"/>
          </p:cNvSpPr>
          <p:nvPr>
            <p:ph type="ctrTitle" hasCustomPrompt="1"/>
          </p:nvPr>
        </p:nvSpPr>
        <p:spPr>
          <a:xfrm>
            <a:off x="479425" y="476250"/>
            <a:ext cx="8353426" cy="3457575"/>
          </a:xfrm>
          <a:noFill/>
          <a:ln w="9525">
            <a:noFill/>
            <a:miter lim="800000"/>
            <a:headEnd/>
            <a:tailEnd/>
          </a:ln>
        </p:spPr>
        <p:txBody>
          <a:bodyPr/>
          <a:lstStyle>
            <a:lvl1pPr>
              <a:defRPr lang="en-US" sz="6000" b="0" dirty="0">
                <a:solidFill>
                  <a:schemeClr val="tx1"/>
                </a:solidFill>
              </a:defRPr>
            </a:lvl1pPr>
          </a:lstStyle>
          <a:p>
            <a:pPr lvl="0"/>
            <a:r>
              <a:rPr lang="en-US" dirty="0"/>
              <a:t>Chapter/section divider or Statement/fact/quote, </a:t>
            </a:r>
            <a:br>
              <a:rPr lang="en-US" dirty="0"/>
            </a:br>
            <a:r>
              <a:rPr lang="en-US" dirty="0"/>
              <a:t>Ericsson Hilda Light 60pt, </a:t>
            </a:r>
            <a:br>
              <a:rPr lang="en-US" dirty="0"/>
            </a:br>
            <a:r>
              <a:rPr lang="en-US" dirty="0"/>
              <a:t>Ericsson Black, </a:t>
            </a:r>
            <a:br>
              <a:rPr lang="en-US" dirty="0"/>
            </a:br>
            <a:r>
              <a:rPr lang="en-US" dirty="0"/>
              <a:t>max 5-lines</a:t>
            </a:r>
          </a:p>
        </p:txBody>
      </p:sp>
      <p:sp>
        <p:nvSpPr>
          <p:cNvPr id="10" name="SubTitle_TM">
            <a:extLst>
              <a:ext uri="{FF2B5EF4-FFF2-40B4-BE49-F238E27FC236}">
                <a16:creationId xmlns:a16="http://schemas.microsoft.com/office/drawing/2014/main" id="{ED5DEA0B-CF0D-4EE6-B6A8-90BAF3DE8AF1}"/>
              </a:ext>
            </a:extLst>
          </p:cNvPr>
          <p:cNvSpPr>
            <a:spLocks noGrp="1" noChangeArrowheads="1"/>
          </p:cNvSpPr>
          <p:nvPr>
            <p:ph type="subTitle" idx="1" hasCustomPrompt="1"/>
          </p:nvPr>
        </p:nvSpPr>
        <p:spPr>
          <a:xfrm>
            <a:off x="479425" y="4149725"/>
            <a:ext cx="5472114" cy="2087563"/>
          </a:xfrm>
          <a:prstGeom prst="rect">
            <a:avLst/>
          </a:prstGeom>
        </p:spPr>
        <p:txBody>
          <a:bodyPr rIns="0" anchor="ctr"/>
          <a:lstStyle>
            <a:lvl1pPr marL="0" indent="0">
              <a:lnSpc>
                <a:spcPct val="100000"/>
              </a:lnSpc>
              <a:spcBef>
                <a:spcPts val="0"/>
              </a:spcBef>
              <a:buFont typeface="Ericsson Hilda Light" charset="0"/>
              <a:buNone/>
              <a:defRPr sz="2000" baseline="0">
                <a:solidFill>
                  <a:schemeClr val="tx1"/>
                </a:solidFill>
                <a:latin typeface="+mn-lt"/>
              </a:defRPr>
            </a:lvl1pPr>
          </a:lstStyle>
          <a:p>
            <a:r>
              <a:rPr lang="en-US" dirty="0"/>
              <a:t>Statement/quote source, </a:t>
            </a:r>
          </a:p>
          <a:p>
            <a:r>
              <a:rPr lang="en-US" dirty="0"/>
              <a:t>Ericsson Black, Ericsson Hilda 20pt</a:t>
            </a:r>
          </a:p>
        </p:txBody>
      </p:sp>
    </p:spTree>
    <p:extLst>
      <p:ext uri="{BB962C8B-B14F-4D97-AF65-F5344CB8AC3E}">
        <p14:creationId xmlns:p14="http://schemas.microsoft.com/office/powerpoint/2010/main" val="3355176887"/>
      </p:ext>
    </p:extLst>
  </p:cSld>
  <p:clrMapOvr>
    <a:masterClrMapping/>
  </p:clrMapOvr>
  <p:hf sldNum="0" hdr="0" ftr="0"/>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hapter/Section Page">
    <p:spTree>
      <p:nvGrpSpPr>
        <p:cNvPr id="1" name=""/>
        <p:cNvGrpSpPr/>
        <p:nvPr/>
      </p:nvGrpSpPr>
      <p:grpSpPr>
        <a:xfrm>
          <a:off x="0" y="0"/>
          <a:ext cx="0" cy="0"/>
          <a:chOff x="0" y="0"/>
          <a:chExt cx="0" cy="0"/>
        </a:xfrm>
      </p:grpSpPr>
      <p:sp>
        <p:nvSpPr>
          <p:cNvPr id="22531" name="Title_TM"/>
          <p:cNvSpPr>
            <a:spLocks noGrp="1" noChangeArrowheads="1"/>
          </p:cNvSpPr>
          <p:nvPr>
            <p:ph type="ctrTitle" hasCustomPrompt="1"/>
          </p:nvPr>
        </p:nvSpPr>
        <p:spPr>
          <a:xfrm>
            <a:off x="479425" y="476251"/>
            <a:ext cx="8353425" cy="3457574"/>
          </a:xfrm>
          <a:noFill/>
          <a:ln w="9525">
            <a:noFill/>
            <a:miter lim="800000"/>
            <a:headEnd/>
            <a:tailEnd/>
          </a:ln>
        </p:spPr>
        <p:txBody>
          <a:bodyPr/>
          <a:lstStyle>
            <a:lvl1pPr>
              <a:defRPr lang="en-US" sz="6000" b="0" baseline="0" dirty="0">
                <a:solidFill>
                  <a:schemeClr val="tx1"/>
                </a:solidFill>
              </a:defRPr>
            </a:lvl1pPr>
          </a:lstStyle>
          <a:p>
            <a:pPr lvl="0"/>
            <a:r>
              <a:rPr lang="en-US" dirty="0"/>
              <a:t>Chapter/section, </a:t>
            </a:r>
            <a:br>
              <a:rPr lang="en-US" dirty="0"/>
            </a:br>
            <a:r>
              <a:rPr lang="en-US" dirty="0"/>
              <a:t>Ericsson Hilda Light 60pt, Ericsson Black, </a:t>
            </a:r>
            <a:br>
              <a:rPr lang="en-US" dirty="0"/>
            </a:br>
            <a:r>
              <a:rPr lang="en-US" dirty="0"/>
              <a:t>max 4-lines</a:t>
            </a:r>
          </a:p>
        </p:txBody>
      </p:sp>
    </p:spTree>
    <p:extLst>
      <p:ext uri="{BB962C8B-B14F-4D97-AF65-F5344CB8AC3E}">
        <p14:creationId xmlns:p14="http://schemas.microsoft.com/office/powerpoint/2010/main" val="1793964376"/>
      </p:ext>
    </p:extLst>
  </p:cSld>
  <p:clrMapOvr>
    <a:masterClrMapping/>
  </p:clrMapOvr>
  <p:hf sldNum="0" hdr="0" ftr="0"/>
</p:sldLayout>
</file>

<file path=ppt/slideLayouts/slideLayout1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8593328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4" name="Title_SM"/>
          <p:cNvSpPr>
            <a:spLocks noGrp="1" noChangeArrowheads="1"/>
          </p:cNvSpPr>
          <p:nvPr>
            <p:ph type="title" hasCustomPrompt="1"/>
          </p:nvPr>
        </p:nvSpPr>
        <p:spPr bwMode="auto">
          <a:xfrm>
            <a:off x="479424" y="476250"/>
            <a:ext cx="8353425" cy="1081088"/>
          </a:xfrm>
          <a:prstGeom prst="rect">
            <a:avLst/>
          </a:prstGeom>
          <a:noFill/>
          <a:ln w="9525">
            <a:noFill/>
            <a:miter lim="800000"/>
            <a:headEnd/>
            <a:tailEnd/>
          </a:ln>
        </p:spPr>
        <p:txBody>
          <a:bodyPr vert="horz" wrap="square" lIns="72000" tIns="36000" rIns="0" bIns="0" numCol="1" anchor="t" anchorCtr="0" compatLnSpc="1">
            <a:prstTxWarp prst="textNoShape">
              <a:avLst/>
            </a:prstTxWarp>
            <a:noAutofit/>
          </a:bodyPr>
          <a:lstStyle>
            <a:lvl1pPr>
              <a:defRPr/>
            </a:lvl1pPr>
          </a:lstStyle>
          <a:p>
            <a:pPr lvl="0"/>
            <a:r>
              <a:rPr lang="en-US" dirty="0"/>
              <a:t>Slide title, Ericsson Hilda Light 40pt, Ericsson Black, max 2-lines</a:t>
            </a:r>
          </a:p>
        </p:txBody>
      </p:sp>
    </p:spTree>
    <p:extLst>
      <p:ext uri="{BB962C8B-B14F-4D97-AF65-F5344CB8AC3E}">
        <p14:creationId xmlns:p14="http://schemas.microsoft.com/office/powerpoint/2010/main" val="341545614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_Title Only">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54D93672-2A04-4EF3-916F-2C920729FB07}"/>
              </a:ext>
            </a:extLst>
          </p:cNvPr>
          <p:cNvSpPr/>
          <p:nvPr userDrawn="1"/>
        </p:nvSpPr>
        <p:spPr bwMode="auto">
          <a:xfrm>
            <a:off x="0" y="0"/>
            <a:ext cx="12192000" cy="6858000"/>
          </a:xfrm>
          <a:prstGeom prst="rect">
            <a:avLst/>
          </a:prstGeom>
          <a:solidFill>
            <a:schemeClr val="accent1"/>
          </a:solidFill>
          <a:ln w="12700" cap="flat" cmpd="sng" algn="ctr">
            <a:noFill/>
            <a:prstDash val="solid"/>
            <a:round/>
            <a:headEnd type="none" w="med" len="med"/>
            <a:tailEnd type="none" w="med" len="med"/>
          </a:ln>
          <a:effectLst/>
        </p:spPr>
        <p:txBody>
          <a:bodyPr wrap="none" lIns="72000" rIns="72000"/>
          <a:lstStyle/>
          <a:p>
            <a:pPr>
              <a:spcBef>
                <a:spcPct val="50000"/>
              </a:spcBef>
              <a:defRPr/>
            </a:pPr>
            <a:endParaRPr lang="en-US" dirty="0">
              <a:latin typeface="Ericsson Hilda Light" panose="00000400000000000000" pitchFamily="2" charset="0"/>
              <a:cs typeface="+mn-cs"/>
            </a:endParaRPr>
          </a:p>
        </p:txBody>
      </p:sp>
      <p:sp>
        <p:nvSpPr>
          <p:cNvPr id="4" name="Title_SM"/>
          <p:cNvSpPr>
            <a:spLocks noGrp="1" noChangeArrowheads="1"/>
          </p:cNvSpPr>
          <p:nvPr>
            <p:ph type="title" hasCustomPrompt="1"/>
          </p:nvPr>
        </p:nvSpPr>
        <p:spPr bwMode="auto">
          <a:xfrm>
            <a:off x="479424" y="476250"/>
            <a:ext cx="8353425"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solidFill>
                  <a:schemeClr val="bg1"/>
                </a:solidFill>
              </a:defRPr>
            </a:lvl1pPr>
          </a:lstStyle>
          <a:p>
            <a:pPr lvl="0"/>
            <a:r>
              <a:rPr lang="en-US" dirty="0"/>
              <a:t>Slide title, Ericsson Hilda Light 40pt, Ericsson Black, max 2-lines</a:t>
            </a:r>
          </a:p>
        </p:txBody>
      </p:sp>
      <p:pic>
        <p:nvPicPr>
          <p:cNvPr id="6" name="Graphic 5">
            <a:extLst>
              <a:ext uri="{FF2B5EF4-FFF2-40B4-BE49-F238E27FC236}">
                <a16:creationId xmlns:a16="http://schemas.microsoft.com/office/drawing/2014/main" id="{0613FB31-E723-434D-8FBC-0054A541634D}"/>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1487410" y="476250"/>
            <a:ext cx="261523" cy="261523"/>
          </a:xfrm>
          <a:prstGeom prst="rect">
            <a:avLst/>
          </a:prstGeom>
        </p:spPr>
      </p:pic>
    </p:spTree>
    <p:extLst>
      <p:ext uri="{BB962C8B-B14F-4D97-AF65-F5344CB8AC3E}">
        <p14:creationId xmlns:p14="http://schemas.microsoft.com/office/powerpoint/2010/main" val="355173315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2_Title Only">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54D93672-2A04-4EF3-916F-2C920729FB07}"/>
              </a:ext>
            </a:extLst>
          </p:cNvPr>
          <p:cNvSpPr/>
          <p:nvPr userDrawn="1"/>
        </p:nvSpPr>
        <p:spPr bwMode="auto">
          <a:xfrm>
            <a:off x="0" y="0"/>
            <a:ext cx="12192000" cy="6858000"/>
          </a:xfrm>
          <a:prstGeom prst="rect">
            <a:avLst/>
          </a:prstGeom>
          <a:solidFill>
            <a:schemeClr val="accent2"/>
          </a:solidFill>
          <a:ln w="12700" cap="flat" cmpd="sng" algn="ctr">
            <a:noFill/>
            <a:prstDash val="solid"/>
            <a:round/>
            <a:headEnd type="none" w="med" len="med"/>
            <a:tailEnd type="none" w="med" len="med"/>
          </a:ln>
          <a:effectLst/>
        </p:spPr>
        <p:txBody>
          <a:bodyPr wrap="none" lIns="72000" rIns="72000"/>
          <a:lstStyle/>
          <a:p>
            <a:pPr>
              <a:spcBef>
                <a:spcPct val="50000"/>
              </a:spcBef>
              <a:defRPr/>
            </a:pPr>
            <a:endParaRPr lang="en-US" dirty="0">
              <a:latin typeface="Ericsson Hilda Light" panose="00000400000000000000" pitchFamily="2" charset="0"/>
              <a:cs typeface="+mn-cs"/>
            </a:endParaRPr>
          </a:p>
        </p:txBody>
      </p:sp>
      <p:sp>
        <p:nvSpPr>
          <p:cNvPr id="4" name="Title_SM"/>
          <p:cNvSpPr>
            <a:spLocks noGrp="1" noChangeArrowheads="1"/>
          </p:cNvSpPr>
          <p:nvPr>
            <p:ph type="title" hasCustomPrompt="1"/>
          </p:nvPr>
        </p:nvSpPr>
        <p:spPr bwMode="auto">
          <a:xfrm>
            <a:off x="479424" y="476250"/>
            <a:ext cx="8353425"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solidFill>
                  <a:schemeClr val="bg1"/>
                </a:solidFill>
              </a:defRPr>
            </a:lvl1pPr>
          </a:lstStyle>
          <a:p>
            <a:pPr lvl="0"/>
            <a:r>
              <a:rPr lang="en-US" dirty="0"/>
              <a:t>Slide title, Ericsson Hilda Light 40pt, Ericsson Black, max 2-lines</a:t>
            </a:r>
          </a:p>
        </p:txBody>
      </p:sp>
      <p:pic>
        <p:nvPicPr>
          <p:cNvPr id="6" name="Graphic 5">
            <a:extLst>
              <a:ext uri="{FF2B5EF4-FFF2-40B4-BE49-F238E27FC236}">
                <a16:creationId xmlns:a16="http://schemas.microsoft.com/office/drawing/2014/main" id="{82EAEE37-7D1D-49D7-BEC8-7A88843E383D}"/>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1487410" y="476250"/>
            <a:ext cx="261523" cy="261523"/>
          </a:xfrm>
          <a:prstGeom prst="rect">
            <a:avLst/>
          </a:prstGeom>
        </p:spPr>
      </p:pic>
    </p:spTree>
    <p:extLst>
      <p:ext uri="{BB962C8B-B14F-4D97-AF65-F5344CB8AC3E}">
        <p14:creationId xmlns:p14="http://schemas.microsoft.com/office/powerpoint/2010/main" val="167392432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3_Title Only">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54D93672-2A04-4EF3-916F-2C920729FB07}"/>
              </a:ext>
            </a:extLst>
          </p:cNvPr>
          <p:cNvSpPr/>
          <p:nvPr userDrawn="1"/>
        </p:nvSpPr>
        <p:spPr bwMode="auto">
          <a:xfrm>
            <a:off x="0" y="0"/>
            <a:ext cx="12192000" cy="6858000"/>
          </a:xfrm>
          <a:prstGeom prst="rect">
            <a:avLst/>
          </a:prstGeom>
          <a:solidFill>
            <a:schemeClr val="accent3"/>
          </a:solidFill>
          <a:ln w="12700" cap="flat" cmpd="sng" algn="ctr">
            <a:noFill/>
            <a:prstDash val="solid"/>
            <a:round/>
            <a:headEnd type="none" w="med" len="med"/>
            <a:tailEnd type="none" w="med" len="med"/>
          </a:ln>
          <a:effectLst/>
        </p:spPr>
        <p:txBody>
          <a:bodyPr wrap="none" lIns="72000" rIns="72000"/>
          <a:lstStyle/>
          <a:p>
            <a:pPr>
              <a:spcBef>
                <a:spcPct val="50000"/>
              </a:spcBef>
              <a:defRPr/>
            </a:pPr>
            <a:endParaRPr lang="en-US" dirty="0">
              <a:latin typeface="Ericsson Hilda Light" panose="00000400000000000000" pitchFamily="2" charset="0"/>
              <a:cs typeface="+mn-cs"/>
            </a:endParaRPr>
          </a:p>
        </p:txBody>
      </p:sp>
      <p:sp>
        <p:nvSpPr>
          <p:cNvPr id="4" name="Title_SM"/>
          <p:cNvSpPr>
            <a:spLocks noGrp="1" noChangeArrowheads="1"/>
          </p:cNvSpPr>
          <p:nvPr>
            <p:ph type="title" hasCustomPrompt="1"/>
          </p:nvPr>
        </p:nvSpPr>
        <p:spPr bwMode="auto">
          <a:xfrm>
            <a:off x="479424" y="476250"/>
            <a:ext cx="8353425"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solidFill>
                  <a:schemeClr val="bg1"/>
                </a:solidFill>
              </a:defRPr>
            </a:lvl1pPr>
          </a:lstStyle>
          <a:p>
            <a:pPr lvl="0"/>
            <a:r>
              <a:rPr lang="en-US" dirty="0"/>
              <a:t>Slide title, Ericsson Hilda Light 40pt, Ericsson Black, max 2-lines</a:t>
            </a:r>
          </a:p>
        </p:txBody>
      </p:sp>
      <p:pic>
        <p:nvPicPr>
          <p:cNvPr id="6" name="Graphic 5">
            <a:extLst>
              <a:ext uri="{FF2B5EF4-FFF2-40B4-BE49-F238E27FC236}">
                <a16:creationId xmlns:a16="http://schemas.microsoft.com/office/drawing/2014/main" id="{A44C7C5B-04BF-4F0E-888E-CE87D0EF1DAA}"/>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1487410" y="476250"/>
            <a:ext cx="261523" cy="261523"/>
          </a:xfrm>
          <a:prstGeom prst="rect">
            <a:avLst/>
          </a:prstGeom>
        </p:spPr>
      </p:pic>
    </p:spTree>
    <p:extLst>
      <p:ext uri="{BB962C8B-B14F-4D97-AF65-F5344CB8AC3E}">
        <p14:creationId xmlns:p14="http://schemas.microsoft.com/office/powerpoint/2010/main" val="152659744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Page w. Bright Photo">
    <p:spTree>
      <p:nvGrpSpPr>
        <p:cNvPr id="1" name=""/>
        <p:cNvGrpSpPr/>
        <p:nvPr/>
      </p:nvGrpSpPr>
      <p:grpSpPr>
        <a:xfrm>
          <a:off x="0" y="0"/>
          <a:ext cx="0" cy="0"/>
          <a:chOff x="0" y="0"/>
          <a:chExt cx="0" cy="0"/>
        </a:xfrm>
      </p:grpSpPr>
      <p:sp>
        <p:nvSpPr>
          <p:cNvPr id="8" name="Picture Placeholder 2">
            <a:extLst>
              <a:ext uri="{FF2B5EF4-FFF2-40B4-BE49-F238E27FC236}">
                <a16:creationId xmlns:a16="http://schemas.microsoft.com/office/drawing/2014/main" id="{9A763E3F-D546-48DC-86FC-898851FBC7BD}"/>
              </a:ext>
            </a:extLst>
          </p:cNvPr>
          <p:cNvSpPr>
            <a:spLocks noGrp="1"/>
          </p:cNvSpPr>
          <p:nvPr>
            <p:ph type="pic" sz="quarter" idx="13" hasCustomPrompt="1"/>
          </p:nvPr>
        </p:nvSpPr>
        <p:spPr>
          <a:xfrm>
            <a:off x="1" y="0"/>
            <a:ext cx="12192000" cy="6858000"/>
          </a:xfrm>
          <a:prstGeom prst="rect">
            <a:avLst/>
          </a:prstGeom>
          <a:solidFill>
            <a:schemeClr val="tx1">
              <a:lumMod val="10000"/>
              <a:lumOff val="90000"/>
            </a:schemeClr>
          </a:solidFill>
        </p:spPr>
        <p:txBody>
          <a:bodyPr anchor="ctr"/>
          <a:lstStyle>
            <a:lvl1pPr marL="0" indent="0" algn="ctr">
              <a:buNone/>
              <a:defRPr/>
            </a:lvl1pPr>
          </a:lstStyle>
          <a:p>
            <a:r>
              <a:rPr lang="en-US" dirty="0"/>
              <a:t>                                                                         Click icon to add a bright image</a:t>
            </a:r>
          </a:p>
        </p:txBody>
      </p:sp>
      <p:sp>
        <p:nvSpPr>
          <p:cNvPr id="22531" name="Title_TM"/>
          <p:cNvSpPr>
            <a:spLocks noGrp="1" noChangeArrowheads="1"/>
          </p:cNvSpPr>
          <p:nvPr>
            <p:ph type="ctrTitle" hasCustomPrompt="1"/>
          </p:nvPr>
        </p:nvSpPr>
        <p:spPr>
          <a:xfrm>
            <a:off x="479425" y="476250"/>
            <a:ext cx="8353426" cy="2330958"/>
          </a:xfrm>
        </p:spPr>
        <p:txBody>
          <a:bodyPr/>
          <a:lstStyle>
            <a:lvl1pPr>
              <a:lnSpc>
                <a:spcPct val="85000"/>
              </a:lnSpc>
              <a:defRPr sz="6000" b="0" kern="1400" spc="-160" baseline="0">
                <a:latin typeface="+mj-lt"/>
              </a:defRPr>
            </a:lvl1pPr>
          </a:lstStyle>
          <a:p>
            <a:r>
              <a:rPr lang="en-US" dirty="0"/>
              <a:t>Presentation title,</a:t>
            </a:r>
            <a:br>
              <a:rPr lang="en-US" dirty="0"/>
            </a:br>
            <a:r>
              <a:rPr lang="en-US" dirty="0"/>
              <a:t>Ericsson Hilda Light 60pt,</a:t>
            </a:r>
            <a:br>
              <a:rPr lang="en-US" dirty="0"/>
            </a:br>
            <a:r>
              <a:rPr lang="en-US" dirty="0"/>
              <a:t>Ericsson Black,</a:t>
            </a:r>
            <a:br>
              <a:rPr lang="en-US" dirty="0"/>
            </a:br>
            <a:r>
              <a:rPr lang="en-US" dirty="0"/>
              <a:t>max 4-lines</a:t>
            </a:r>
          </a:p>
        </p:txBody>
      </p:sp>
      <p:sp>
        <p:nvSpPr>
          <p:cNvPr id="22530" name="SubTitle_TM"/>
          <p:cNvSpPr>
            <a:spLocks noGrp="1" noChangeArrowheads="1"/>
          </p:cNvSpPr>
          <p:nvPr>
            <p:ph type="subTitle" idx="1" hasCustomPrompt="1"/>
          </p:nvPr>
        </p:nvSpPr>
        <p:spPr>
          <a:xfrm>
            <a:off x="479425" y="4149725"/>
            <a:ext cx="5472114" cy="2087563"/>
          </a:xfrm>
          <a:prstGeom prst="rect">
            <a:avLst/>
          </a:prstGeom>
        </p:spPr>
        <p:txBody>
          <a:bodyPr lIns="72000" anchor="t"/>
          <a:lstStyle>
            <a:lvl1pPr marL="0" indent="0">
              <a:lnSpc>
                <a:spcPct val="100000"/>
              </a:lnSpc>
              <a:spcBef>
                <a:spcPts val="0"/>
              </a:spcBef>
              <a:buFont typeface="Ericsson Hilda Light" charset="0"/>
              <a:buNone/>
              <a:defRPr sz="2000" baseline="0">
                <a:solidFill>
                  <a:schemeClr val="tx1"/>
                </a:solidFill>
                <a:latin typeface="+mn-lt"/>
              </a:defRPr>
            </a:lvl1pPr>
          </a:lstStyle>
          <a:p>
            <a:r>
              <a:rPr lang="en-US" dirty="0"/>
              <a:t>Presentation description/subtitle</a:t>
            </a:r>
            <a:br>
              <a:rPr lang="en-US" dirty="0"/>
            </a:br>
            <a:r>
              <a:rPr lang="en-US" dirty="0"/>
              <a:t>Ericsson Hilda 20pt</a:t>
            </a:r>
          </a:p>
        </p:txBody>
      </p:sp>
      <p:pic>
        <p:nvPicPr>
          <p:cNvPr id="9" name="Graphic 8">
            <a:extLst>
              <a:ext uri="{FF2B5EF4-FFF2-40B4-BE49-F238E27FC236}">
                <a16:creationId xmlns:a16="http://schemas.microsoft.com/office/drawing/2014/main" id="{6E03516D-EC68-4282-84F4-9729304A51DE}"/>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1490452" y="476250"/>
            <a:ext cx="256032" cy="256032"/>
          </a:xfrm>
          <a:prstGeom prst="rect">
            <a:avLst/>
          </a:prstGeom>
        </p:spPr>
      </p:pic>
      <p:sp>
        <p:nvSpPr>
          <p:cNvPr id="10" name="Content Placeholder 2">
            <a:extLst>
              <a:ext uri="{FF2B5EF4-FFF2-40B4-BE49-F238E27FC236}">
                <a16:creationId xmlns:a16="http://schemas.microsoft.com/office/drawing/2014/main" id="{C3D47211-FF10-4DFA-A5AF-8E0A63463B47}"/>
              </a:ext>
            </a:extLst>
          </p:cNvPr>
          <p:cNvSpPr>
            <a:spLocks noGrp="1"/>
          </p:cNvSpPr>
          <p:nvPr>
            <p:ph sz="quarter" idx="10" hasCustomPrompt="1"/>
          </p:nvPr>
        </p:nvSpPr>
        <p:spPr>
          <a:xfrm>
            <a:off x="6240463" y="6237288"/>
            <a:ext cx="1910479" cy="287336"/>
          </a:xfrm>
          <a:prstGeom prst="rect">
            <a:avLst/>
          </a:prstGeom>
        </p:spPr>
        <p:txBody>
          <a:bodyPr wrap="none" anchor="b"/>
          <a:lstStyle>
            <a:lvl1pPr marL="0" indent="0" algn="r">
              <a:buNone/>
              <a:defRPr sz="1200">
                <a:latin typeface="+mn-lt"/>
              </a:defRPr>
            </a:lvl1pPr>
          </a:lstStyle>
          <a:p>
            <a:r>
              <a:rPr lang="en-US" dirty="0"/>
              <a:t>Speaker name</a:t>
            </a:r>
          </a:p>
        </p:txBody>
      </p:sp>
      <p:sp>
        <p:nvSpPr>
          <p:cNvPr id="11" name="Content Placeholder 11">
            <a:extLst>
              <a:ext uri="{FF2B5EF4-FFF2-40B4-BE49-F238E27FC236}">
                <a16:creationId xmlns:a16="http://schemas.microsoft.com/office/drawing/2014/main" id="{0E57E58D-AC34-4A4B-A5B1-CE1B53ABBDA9}"/>
              </a:ext>
            </a:extLst>
          </p:cNvPr>
          <p:cNvSpPr>
            <a:spLocks noGrp="1"/>
          </p:cNvSpPr>
          <p:nvPr>
            <p:ph sz="quarter" idx="11" hasCustomPrompt="1"/>
          </p:nvPr>
        </p:nvSpPr>
        <p:spPr>
          <a:xfrm>
            <a:off x="8229600" y="6237287"/>
            <a:ext cx="2515041" cy="287337"/>
          </a:xfrm>
          <a:prstGeom prst="rect">
            <a:avLst/>
          </a:prstGeom>
          <a:noFill/>
          <a:ln w="9525">
            <a:noFill/>
            <a:miter lim="800000"/>
            <a:headEnd/>
            <a:tailEnd/>
          </a:ln>
        </p:spPr>
        <p:txBody>
          <a:bodyPr tIns="0" rIns="0" anchor="b"/>
          <a:lstStyle>
            <a:lvl1pPr marL="0" indent="0" algn="ctr">
              <a:buNone/>
              <a:defRPr lang="en-US" sz="1200" dirty="0">
                <a:latin typeface="+mn-lt"/>
              </a:defRPr>
            </a:lvl1pPr>
          </a:lstStyle>
          <a:p>
            <a:r>
              <a:rPr lang="en-US" dirty="0"/>
              <a:t>Organization</a:t>
            </a:r>
          </a:p>
        </p:txBody>
      </p:sp>
      <p:sp>
        <p:nvSpPr>
          <p:cNvPr id="13" name="Content Placeholder 11">
            <a:extLst>
              <a:ext uri="{FF2B5EF4-FFF2-40B4-BE49-F238E27FC236}">
                <a16:creationId xmlns:a16="http://schemas.microsoft.com/office/drawing/2014/main" id="{A4CC6AB0-560E-4AE0-A93D-9C1C64F05440}"/>
              </a:ext>
            </a:extLst>
          </p:cNvPr>
          <p:cNvSpPr>
            <a:spLocks noGrp="1"/>
          </p:cNvSpPr>
          <p:nvPr>
            <p:ph sz="quarter" idx="12" hasCustomPrompt="1"/>
          </p:nvPr>
        </p:nvSpPr>
        <p:spPr>
          <a:xfrm>
            <a:off x="10811951" y="6237287"/>
            <a:ext cx="897503" cy="287337"/>
          </a:xfrm>
          <a:prstGeom prst="rect">
            <a:avLst/>
          </a:prstGeom>
          <a:noFill/>
          <a:ln w="9525">
            <a:noFill/>
            <a:miter lim="800000"/>
            <a:headEnd/>
            <a:tailEnd/>
          </a:ln>
        </p:spPr>
        <p:txBody>
          <a:bodyPr wrap="none" tIns="0" rIns="0" anchor="b"/>
          <a:lstStyle>
            <a:lvl1pPr marL="0" indent="0" algn="ctr">
              <a:buNone/>
              <a:defRPr lang="en-US" sz="1200" dirty="0">
                <a:latin typeface="+mn-lt"/>
              </a:defRPr>
            </a:lvl1pPr>
          </a:lstStyle>
          <a:p>
            <a:pPr lvl="0"/>
            <a:r>
              <a:rPr lang="en-US" dirty="0"/>
              <a:t>YYYY-MM-DD</a:t>
            </a:r>
          </a:p>
        </p:txBody>
      </p:sp>
    </p:spTree>
    <p:extLst>
      <p:ext uri="{BB962C8B-B14F-4D97-AF65-F5344CB8AC3E}">
        <p14:creationId xmlns:p14="http://schemas.microsoft.com/office/powerpoint/2010/main" val="3999758604"/>
      </p:ext>
    </p:extLst>
  </p:cSld>
  <p:clrMapOvr>
    <a:masterClrMapping/>
  </p:clrMapOvr>
  <p:hf sldNum="0" hdr="0" ftr="0"/>
  <p:extLst mod="1">
    <p:ext uri="{DCECCB84-F9BA-43D5-87BE-67443E8EF086}">
      <p15:sldGuideLst xmlns:p15="http://schemas.microsoft.com/office/powerpoint/2012/main"/>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4_Title Only">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54D93672-2A04-4EF3-916F-2C920729FB07}"/>
              </a:ext>
            </a:extLst>
          </p:cNvPr>
          <p:cNvSpPr/>
          <p:nvPr userDrawn="1"/>
        </p:nvSpPr>
        <p:spPr bwMode="auto">
          <a:xfrm>
            <a:off x="0" y="0"/>
            <a:ext cx="12192000" cy="6858000"/>
          </a:xfrm>
          <a:prstGeom prst="rect">
            <a:avLst/>
          </a:prstGeom>
          <a:solidFill>
            <a:schemeClr val="accent4"/>
          </a:solidFill>
          <a:ln w="12700" cap="flat" cmpd="sng" algn="ctr">
            <a:noFill/>
            <a:prstDash val="solid"/>
            <a:round/>
            <a:headEnd type="none" w="med" len="med"/>
            <a:tailEnd type="none" w="med" len="med"/>
          </a:ln>
          <a:effectLst/>
        </p:spPr>
        <p:txBody>
          <a:bodyPr wrap="none" lIns="72000" rIns="72000"/>
          <a:lstStyle/>
          <a:p>
            <a:pPr>
              <a:spcBef>
                <a:spcPct val="50000"/>
              </a:spcBef>
              <a:defRPr/>
            </a:pPr>
            <a:endParaRPr lang="en-US" dirty="0">
              <a:latin typeface="Ericsson Hilda Light" panose="00000400000000000000" pitchFamily="2" charset="0"/>
              <a:cs typeface="+mn-cs"/>
            </a:endParaRPr>
          </a:p>
        </p:txBody>
      </p:sp>
      <p:sp>
        <p:nvSpPr>
          <p:cNvPr id="4" name="Title_SM"/>
          <p:cNvSpPr>
            <a:spLocks noGrp="1" noChangeArrowheads="1"/>
          </p:cNvSpPr>
          <p:nvPr>
            <p:ph type="title" hasCustomPrompt="1"/>
          </p:nvPr>
        </p:nvSpPr>
        <p:spPr bwMode="auto">
          <a:xfrm>
            <a:off x="479424" y="476250"/>
            <a:ext cx="8353425"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solidFill>
                  <a:schemeClr val="bg1"/>
                </a:solidFill>
              </a:defRPr>
            </a:lvl1pPr>
          </a:lstStyle>
          <a:p>
            <a:pPr lvl="0"/>
            <a:r>
              <a:rPr lang="en-US" dirty="0"/>
              <a:t>Slide title, Ericsson Hilda Light 40pt, Ericsson Black, max 2-lines</a:t>
            </a:r>
          </a:p>
        </p:txBody>
      </p:sp>
      <p:pic>
        <p:nvPicPr>
          <p:cNvPr id="6" name="Graphic 5">
            <a:extLst>
              <a:ext uri="{FF2B5EF4-FFF2-40B4-BE49-F238E27FC236}">
                <a16:creationId xmlns:a16="http://schemas.microsoft.com/office/drawing/2014/main" id="{765A3682-3283-4350-B37F-DCABDCB15F6A}"/>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1487410" y="476250"/>
            <a:ext cx="261523" cy="261523"/>
          </a:xfrm>
          <a:prstGeom prst="rect">
            <a:avLst/>
          </a:prstGeom>
        </p:spPr>
      </p:pic>
    </p:spTree>
    <p:extLst>
      <p:ext uri="{BB962C8B-B14F-4D97-AF65-F5344CB8AC3E}">
        <p14:creationId xmlns:p14="http://schemas.microsoft.com/office/powerpoint/2010/main" val="247683821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5_Title Only">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54D93672-2A04-4EF3-916F-2C920729FB07}"/>
              </a:ext>
            </a:extLst>
          </p:cNvPr>
          <p:cNvSpPr/>
          <p:nvPr userDrawn="1"/>
        </p:nvSpPr>
        <p:spPr bwMode="auto">
          <a:xfrm>
            <a:off x="0" y="0"/>
            <a:ext cx="12192000" cy="6858000"/>
          </a:xfrm>
          <a:prstGeom prst="rect">
            <a:avLst/>
          </a:prstGeom>
          <a:solidFill>
            <a:schemeClr val="accent5"/>
          </a:solidFill>
          <a:ln w="12700" cap="flat" cmpd="sng" algn="ctr">
            <a:noFill/>
            <a:prstDash val="solid"/>
            <a:round/>
            <a:headEnd type="none" w="med" len="med"/>
            <a:tailEnd type="none" w="med" len="med"/>
          </a:ln>
          <a:effectLst/>
        </p:spPr>
        <p:txBody>
          <a:bodyPr wrap="none" lIns="72000" rIns="72000"/>
          <a:lstStyle/>
          <a:p>
            <a:pPr>
              <a:spcBef>
                <a:spcPct val="50000"/>
              </a:spcBef>
              <a:defRPr/>
            </a:pPr>
            <a:endParaRPr lang="en-US" dirty="0">
              <a:latin typeface="Ericsson Hilda Light" panose="00000400000000000000" pitchFamily="2" charset="0"/>
              <a:cs typeface="+mn-cs"/>
            </a:endParaRPr>
          </a:p>
        </p:txBody>
      </p:sp>
      <p:sp>
        <p:nvSpPr>
          <p:cNvPr id="4" name="Title_SM"/>
          <p:cNvSpPr>
            <a:spLocks noGrp="1" noChangeArrowheads="1"/>
          </p:cNvSpPr>
          <p:nvPr>
            <p:ph type="title" hasCustomPrompt="1"/>
          </p:nvPr>
        </p:nvSpPr>
        <p:spPr bwMode="auto">
          <a:xfrm>
            <a:off x="479424" y="476250"/>
            <a:ext cx="8353425"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solidFill>
                  <a:schemeClr val="bg1"/>
                </a:solidFill>
              </a:defRPr>
            </a:lvl1pPr>
          </a:lstStyle>
          <a:p>
            <a:pPr lvl="0"/>
            <a:r>
              <a:rPr lang="en-US" dirty="0"/>
              <a:t>Slide title, Ericsson Hilda Light 40pt, Ericsson Black, max 2-lines</a:t>
            </a:r>
          </a:p>
        </p:txBody>
      </p:sp>
      <p:pic>
        <p:nvPicPr>
          <p:cNvPr id="6" name="Graphic 5">
            <a:extLst>
              <a:ext uri="{FF2B5EF4-FFF2-40B4-BE49-F238E27FC236}">
                <a16:creationId xmlns:a16="http://schemas.microsoft.com/office/drawing/2014/main" id="{6B1A279A-6DFF-44E2-AFD5-C14BD71050EE}"/>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1487410" y="476250"/>
            <a:ext cx="261523" cy="261523"/>
          </a:xfrm>
          <a:prstGeom prst="rect">
            <a:avLst/>
          </a:prstGeom>
        </p:spPr>
      </p:pic>
    </p:spTree>
    <p:extLst>
      <p:ext uri="{BB962C8B-B14F-4D97-AF65-F5344CB8AC3E}">
        <p14:creationId xmlns:p14="http://schemas.microsoft.com/office/powerpoint/2010/main" val="350114064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6_Title Only">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54D93672-2A04-4EF3-916F-2C920729FB07}"/>
              </a:ext>
            </a:extLst>
          </p:cNvPr>
          <p:cNvSpPr/>
          <p:nvPr userDrawn="1"/>
        </p:nvSpPr>
        <p:spPr bwMode="auto">
          <a:xfrm>
            <a:off x="0" y="0"/>
            <a:ext cx="12192000" cy="6858000"/>
          </a:xfrm>
          <a:prstGeom prst="rect">
            <a:avLst/>
          </a:prstGeom>
          <a:solidFill>
            <a:schemeClr val="accent6"/>
          </a:solidFill>
          <a:ln w="12700" cap="flat" cmpd="sng" algn="ctr">
            <a:noFill/>
            <a:prstDash val="solid"/>
            <a:round/>
            <a:headEnd type="none" w="med" len="med"/>
            <a:tailEnd type="none" w="med" len="med"/>
          </a:ln>
          <a:effectLst/>
        </p:spPr>
        <p:txBody>
          <a:bodyPr wrap="none" lIns="72000" rIns="72000"/>
          <a:lstStyle/>
          <a:p>
            <a:pPr>
              <a:spcBef>
                <a:spcPct val="50000"/>
              </a:spcBef>
              <a:defRPr/>
            </a:pPr>
            <a:endParaRPr lang="en-US" dirty="0">
              <a:latin typeface="Ericsson Hilda Light" panose="00000400000000000000" pitchFamily="2" charset="0"/>
              <a:cs typeface="+mn-cs"/>
            </a:endParaRPr>
          </a:p>
        </p:txBody>
      </p:sp>
      <p:sp>
        <p:nvSpPr>
          <p:cNvPr id="4" name="Title_SM"/>
          <p:cNvSpPr>
            <a:spLocks noGrp="1" noChangeArrowheads="1"/>
          </p:cNvSpPr>
          <p:nvPr>
            <p:ph type="title" hasCustomPrompt="1"/>
          </p:nvPr>
        </p:nvSpPr>
        <p:spPr bwMode="auto">
          <a:xfrm>
            <a:off x="479424" y="476250"/>
            <a:ext cx="8353425"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solidFill>
                  <a:schemeClr val="bg1"/>
                </a:solidFill>
              </a:defRPr>
            </a:lvl1pPr>
          </a:lstStyle>
          <a:p>
            <a:pPr lvl="0"/>
            <a:r>
              <a:rPr lang="en-US" dirty="0"/>
              <a:t>Slide title, Ericsson Hilda Light 40pt, Ericsson Black, max 2-lines</a:t>
            </a:r>
          </a:p>
        </p:txBody>
      </p:sp>
      <p:pic>
        <p:nvPicPr>
          <p:cNvPr id="6" name="Graphic 5">
            <a:extLst>
              <a:ext uri="{FF2B5EF4-FFF2-40B4-BE49-F238E27FC236}">
                <a16:creationId xmlns:a16="http://schemas.microsoft.com/office/drawing/2014/main" id="{DC9C0052-7A7B-40FB-AF90-CA9C4B79D2ED}"/>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1487410" y="476250"/>
            <a:ext cx="261523" cy="261523"/>
          </a:xfrm>
          <a:prstGeom prst="rect">
            <a:avLst/>
          </a:prstGeom>
        </p:spPr>
      </p:pic>
    </p:spTree>
    <p:extLst>
      <p:ext uri="{BB962C8B-B14F-4D97-AF65-F5344CB8AC3E}">
        <p14:creationId xmlns:p14="http://schemas.microsoft.com/office/powerpoint/2010/main" val="409446479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Graphic heavy slid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54D93672-2A04-4EF3-916F-2C920729FB07}"/>
              </a:ext>
            </a:extLst>
          </p:cNvPr>
          <p:cNvSpPr/>
          <p:nvPr userDrawn="1"/>
        </p:nvSpPr>
        <p:spPr bwMode="auto">
          <a:xfrm>
            <a:off x="0" y="0"/>
            <a:ext cx="12192000" cy="6858000"/>
          </a:xfrm>
          <a:prstGeom prst="rect">
            <a:avLst/>
          </a:prstGeom>
          <a:solidFill>
            <a:schemeClr val="tx1"/>
          </a:solidFill>
          <a:ln w="12700" cap="flat" cmpd="sng" algn="ctr">
            <a:noFill/>
            <a:prstDash val="solid"/>
            <a:round/>
            <a:headEnd type="none" w="med" len="med"/>
            <a:tailEnd type="none" w="med" len="med"/>
          </a:ln>
          <a:effectLst/>
        </p:spPr>
        <p:txBody>
          <a:bodyPr wrap="none" lIns="72000" rIns="72000"/>
          <a:lstStyle/>
          <a:p>
            <a:pPr>
              <a:spcBef>
                <a:spcPct val="50000"/>
              </a:spcBef>
              <a:defRPr/>
            </a:pPr>
            <a:endParaRPr lang="en-US" dirty="0">
              <a:latin typeface="Ericsson Hilda Light" panose="00000400000000000000" pitchFamily="2" charset="0"/>
              <a:cs typeface="+mn-cs"/>
            </a:endParaRPr>
          </a:p>
        </p:txBody>
      </p:sp>
      <p:sp>
        <p:nvSpPr>
          <p:cNvPr id="4" name="Title_SM"/>
          <p:cNvSpPr>
            <a:spLocks noGrp="1" noChangeArrowheads="1"/>
          </p:cNvSpPr>
          <p:nvPr>
            <p:ph type="title" hasCustomPrompt="1"/>
          </p:nvPr>
        </p:nvSpPr>
        <p:spPr bwMode="auto">
          <a:xfrm>
            <a:off x="479424" y="476250"/>
            <a:ext cx="8353425"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solidFill>
                  <a:schemeClr val="bg1"/>
                </a:solidFill>
              </a:defRPr>
            </a:lvl1pPr>
          </a:lstStyle>
          <a:p>
            <a:pPr lvl="0"/>
            <a:r>
              <a:rPr lang="en-US" dirty="0"/>
              <a:t>Slide title, Ericsson Hilda Light 40pt, Ericsson Black, max 2-lines</a:t>
            </a:r>
          </a:p>
        </p:txBody>
      </p:sp>
      <p:pic>
        <p:nvPicPr>
          <p:cNvPr id="6" name="Graphic 5">
            <a:extLst>
              <a:ext uri="{FF2B5EF4-FFF2-40B4-BE49-F238E27FC236}">
                <a16:creationId xmlns:a16="http://schemas.microsoft.com/office/drawing/2014/main" id="{7D510456-FEBC-46FA-B25A-B809F2C18A68}"/>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1487410" y="476250"/>
            <a:ext cx="261523" cy="261523"/>
          </a:xfrm>
          <a:prstGeom prst="rect">
            <a:avLst/>
          </a:prstGeom>
        </p:spPr>
      </p:pic>
    </p:spTree>
    <p:extLst>
      <p:ext uri="{BB962C8B-B14F-4D97-AF65-F5344CB8AC3E}">
        <p14:creationId xmlns:p14="http://schemas.microsoft.com/office/powerpoint/2010/main" val="3745137931"/>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and 1 column">
    <p:spTree>
      <p:nvGrpSpPr>
        <p:cNvPr id="1" name=""/>
        <p:cNvGrpSpPr/>
        <p:nvPr/>
      </p:nvGrpSpPr>
      <p:grpSpPr>
        <a:xfrm>
          <a:off x="0" y="0"/>
          <a:ext cx="0" cy="0"/>
          <a:chOff x="0" y="0"/>
          <a:chExt cx="0" cy="0"/>
        </a:xfrm>
      </p:grpSpPr>
      <p:sp>
        <p:nvSpPr>
          <p:cNvPr id="5" name="Title_SM"/>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lvl1pPr>
          </a:lstStyle>
          <a:p>
            <a:pPr lvl="0"/>
            <a:r>
              <a:rPr lang="en-US" dirty="0"/>
              <a:t>Slide title, Ericsson Hilda Light 40pt, Ericsson Black, max 2-lines</a:t>
            </a:r>
          </a:p>
        </p:txBody>
      </p:sp>
      <p:sp>
        <p:nvSpPr>
          <p:cNvPr id="3" name="Content Placeholder 2">
            <a:extLst>
              <a:ext uri="{FF2B5EF4-FFF2-40B4-BE49-F238E27FC236}">
                <a16:creationId xmlns:a16="http://schemas.microsoft.com/office/drawing/2014/main" id="{810CFEFC-6AC8-4817-A0D3-6029D48BD293}"/>
              </a:ext>
            </a:extLst>
          </p:cNvPr>
          <p:cNvSpPr>
            <a:spLocks noGrp="1"/>
          </p:cNvSpPr>
          <p:nvPr>
            <p:ph sz="quarter" idx="10" hasCustomPrompt="1"/>
          </p:nvPr>
        </p:nvSpPr>
        <p:spPr>
          <a:xfrm>
            <a:off x="479425" y="1844675"/>
            <a:ext cx="11233150" cy="4392612"/>
          </a:xfrm>
        </p:spPr>
        <p:txBody>
          <a:bodyPr/>
          <a:lstStyle>
            <a:lvl1pPr>
              <a:defRPr/>
            </a:lvl1pPr>
            <a:lvl2pPr>
              <a:defRPr/>
            </a:lvl2pPr>
            <a:lvl3pPr>
              <a:defRPr/>
            </a:lvl3pPr>
            <a:lvl4pPr>
              <a:defRPr/>
            </a:lvl4pPr>
            <a:lvl5pPr>
              <a:defRPr/>
            </a:lvl5pPr>
          </a:lstStyle>
          <a:p>
            <a:pPr lvl="0"/>
            <a:r>
              <a:rPr lang="en-US" dirty="0"/>
              <a:t>For heading, use Ericsson Hilda in bold. For copy and bullets, use Ericsson Hilda.</a:t>
            </a:r>
          </a:p>
          <a:p>
            <a:pPr lvl="0"/>
            <a:r>
              <a:rPr lang="en-US" dirty="0"/>
              <a:t>First level</a:t>
            </a:r>
          </a:p>
          <a:p>
            <a:pPr lvl="1"/>
            <a:r>
              <a:rPr lang="en-US" dirty="0"/>
              <a:t>Second level</a:t>
            </a:r>
          </a:p>
          <a:p>
            <a:pPr lvl="2"/>
            <a:r>
              <a:rPr lang="en-US" dirty="0"/>
              <a:t>Third level</a:t>
            </a:r>
          </a:p>
          <a:p>
            <a:pPr lvl="3"/>
            <a:r>
              <a:rPr lang="en-US" dirty="0"/>
              <a:t>Fourth level</a:t>
            </a:r>
          </a:p>
        </p:txBody>
      </p:sp>
    </p:spTree>
    <p:extLst>
      <p:ext uri="{BB962C8B-B14F-4D97-AF65-F5344CB8AC3E}">
        <p14:creationId xmlns:p14="http://schemas.microsoft.com/office/powerpoint/2010/main" val="393316775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preserve="1" userDrawn="1">
  <p:cSld name="Title and 1 smaller column">
    <p:spTree>
      <p:nvGrpSpPr>
        <p:cNvPr id="1" name=""/>
        <p:cNvGrpSpPr/>
        <p:nvPr/>
      </p:nvGrpSpPr>
      <p:grpSpPr>
        <a:xfrm>
          <a:off x="0" y="0"/>
          <a:ext cx="0" cy="0"/>
          <a:chOff x="0" y="0"/>
          <a:chExt cx="0" cy="0"/>
        </a:xfrm>
      </p:grpSpPr>
      <p:sp>
        <p:nvSpPr>
          <p:cNvPr id="4" name="Content Placeholder 2">
            <a:extLst>
              <a:ext uri="{FF2B5EF4-FFF2-40B4-BE49-F238E27FC236}">
                <a16:creationId xmlns:a16="http://schemas.microsoft.com/office/drawing/2014/main" id="{784F54AF-EED6-486A-9ACA-42061F4AAE9A}"/>
              </a:ext>
            </a:extLst>
          </p:cNvPr>
          <p:cNvSpPr>
            <a:spLocks noGrp="1"/>
          </p:cNvSpPr>
          <p:nvPr>
            <p:ph sz="quarter" idx="11" hasCustomPrompt="1"/>
          </p:nvPr>
        </p:nvSpPr>
        <p:spPr>
          <a:xfrm>
            <a:off x="479425" y="1844675"/>
            <a:ext cx="8353426" cy="4392612"/>
          </a:xfrm>
        </p:spPr>
        <p:txBody>
          <a:bodyPr/>
          <a:lstStyle>
            <a:lvl1pPr>
              <a:defRPr/>
            </a:lvl1pPr>
            <a:lvl2pPr>
              <a:defRPr/>
            </a:lvl2pPr>
            <a:lvl3pPr>
              <a:defRPr/>
            </a:lvl3pPr>
            <a:lvl4pPr>
              <a:defRPr/>
            </a:lvl4pPr>
            <a:lvl5pPr>
              <a:defRPr/>
            </a:lvl5pPr>
          </a:lstStyle>
          <a:p>
            <a:pPr lvl="0"/>
            <a:r>
              <a:rPr lang="en-US" dirty="0"/>
              <a:t>For heading, use Ericsson Hilda in bold. For copy and bullets, use Ericsson Hilda.</a:t>
            </a:r>
          </a:p>
          <a:p>
            <a:pPr lvl="1"/>
            <a:r>
              <a:rPr lang="en-US" dirty="0"/>
              <a:t>First level</a:t>
            </a:r>
          </a:p>
          <a:p>
            <a:pPr lvl="2"/>
            <a:r>
              <a:rPr lang="en-US" dirty="0"/>
              <a:t>Second level</a:t>
            </a:r>
          </a:p>
          <a:p>
            <a:pPr lvl="3"/>
            <a:r>
              <a:rPr lang="en-US" dirty="0"/>
              <a:t>Third level</a:t>
            </a:r>
          </a:p>
          <a:p>
            <a:pPr lvl="4"/>
            <a:r>
              <a:rPr lang="en-US" dirty="0"/>
              <a:t>Fourth level</a:t>
            </a:r>
          </a:p>
        </p:txBody>
      </p:sp>
      <p:sp>
        <p:nvSpPr>
          <p:cNvPr id="6" name="Title_SM">
            <a:extLst>
              <a:ext uri="{FF2B5EF4-FFF2-40B4-BE49-F238E27FC236}">
                <a16:creationId xmlns:a16="http://schemas.microsoft.com/office/drawing/2014/main" id="{3F4EF873-DC0F-4698-BEC2-502DB043AA5C}"/>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lvl1pPr>
          </a:lstStyle>
          <a:p>
            <a:pPr lvl="0"/>
            <a:r>
              <a:rPr lang="en-US" dirty="0"/>
              <a:t>Slide title, Ericsson Hilda Light 40pt, Ericsson Black, max 2-lines</a:t>
            </a:r>
          </a:p>
        </p:txBody>
      </p:sp>
    </p:spTree>
    <p:extLst>
      <p:ext uri="{BB962C8B-B14F-4D97-AF65-F5344CB8AC3E}">
        <p14:creationId xmlns:p14="http://schemas.microsoft.com/office/powerpoint/2010/main" val="3607999529"/>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Full title, right Image">
    <p:spTree>
      <p:nvGrpSpPr>
        <p:cNvPr id="1" name=""/>
        <p:cNvGrpSpPr/>
        <p:nvPr/>
      </p:nvGrpSpPr>
      <p:grpSpPr>
        <a:xfrm>
          <a:off x="0" y="0"/>
          <a:ext cx="0" cy="0"/>
          <a:chOff x="0" y="0"/>
          <a:chExt cx="0" cy="0"/>
        </a:xfrm>
      </p:grpSpPr>
      <p:sp>
        <p:nvSpPr>
          <p:cNvPr id="4" name="Content Placeholder 1"/>
          <p:cNvSpPr>
            <a:spLocks noGrp="1"/>
          </p:cNvSpPr>
          <p:nvPr>
            <p:ph sz="quarter" idx="10" hasCustomPrompt="1"/>
          </p:nvPr>
        </p:nvSpPr>
        <p:spPr>
          <a:xfrm>
            <a:off x="479425" y="1844675"/>
            <a:ext cx="5472113" cy="4392613"/>
          </a:xfrm>
          <a:prstGeom prst="rect">
            <a:avLst/>
          </a:prstGeom>
        </p:spPr>
        <p:txBody>
          <a:bodyPr/>
          <a:lstStyle>
            <a:lvl1pPr>
              <a:defRPr/>
            </a:lvl1pPr>
            <a:lvl2pPr>
              <a:defRPr/>
            </a:lvl2pPr>
            <a:lvl3pPr>
              <a:defRPr/>
            </a:lvl3pPr>
            <a:lvl4pPr>
              <a:defRPr/>
            </a:lvl4pPr>
            <a:lvl5pPr>
              <a:defRPr/>
            </a:lvl5pPr>
          </a:lstStyle>
          <a:p>
            <a:pPr lvl="0"/>
            <a:r>
              <a:rPr lang="en-US" dirty="0"/>
              <a:t>For heading, use Ericsson Hilda in bold. For copy and bullets, use Ericsson Hilda.</a:t>
            </a:r>
          </a:p>
          <a:p>
            <a:pPr lvl="0"/>
            <a:r>
              <a:rPr lang="en-US" dirty="0"/>
              <a:t>First level</a:t>
            </a:r>
          </a:p>
          <a:p>
            <a:pPr lvl="1"/>
            <a:r>
              <a:rPr lang="en-US" dirty="0"/>
              <a:t>Second level</a:t>
            </a:r>
          </a:p>
          <a:p>
            <a:pPr lvl="2"/>
            <a:r>
              <a:rPr lang="en-US" dirty="0"/>
              <a:t>Third level</a:t>
            </a:r>
          </a:p>
          <a:p>
            <a:pPr lvl="3"/>
            <a:r>
              <a:rPr lang="en-US" dirty="0"/>
              <a:t>Fourth level</a:t>
            </a:r>
          </a:p>
        </p:txBody>
      </p:sp>
      <p:sp>
        <p:nvSpPr>
          <p:cNvPr id="5" name="Title_SM">
            <a:extLst>
              <a:ext uri="{FF2B5EF4-FFF2-40B4-BE49-F238E27FC236}">
                <a16:creationId xmlns:a16="http://schemas.microsoft.com/office/drawing/2014/main" id="{AC5B9436-E3EB-4A3D-BE6B-EFFF8123DE9D}"/>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lvl1pPr>
          </a:lstStyle>
          <a:p>
            <a:pPr lvl="0"/>
            <a:r>
              <a:rPr lang="en-US" dirty="0"/>
              <a:t>Slide title, Ericsson Hilda Light 40pt, Ericsson Black, max 2-lines</a:t>
            </a:r>
          </a:p>
        </p:txBody>
      </p:sp>
    </p:spTree>
    <p:extLst>
      <p:ext uri="{BB962C8B-B14F-4D97-AF65-F5344CB8AC3E}">
        <p14:creationId xmlns:p14="http://schemas.microsoft.com/office/powerpoint/2010/main" val="4114665"/>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Small title, right Image">
    <p:spTree>
      <p:nvGrpSpPr>
        <p:cNvPr id="1" name=""/>
        <p:cNvGrpSpPr/>
        <p:nvPr/>
      </p:nvGrpSpPr>
      <p:grpSpPr>
        <a:xfrm>
          <a:off x="0" y="0"/>
          <a:ext cx="0" cy="0"/>
          <a:chOff x="0" y="0"/>
          <a:chExt cx="0" cy="0"/>
        </a:xfrm>
      </p:grpSpPr>
      <p:sp>
        <p:nvSpPr>
          <p:cNvPr id="4" name="Content Placeholder 1"/>
          <p:cNvSpPr>
            <a:spLocks noGrp="1"/>
          </p:cNvSpPr>
          <p:nvPr>
            <p:ph sz="quarter" idx="10" hasCustomPrompt="1"/>
          </p:nvPr>
        </p:nvSpPr>
        <p:spPr>
          <a:xfrm>
            <a:off x="479425" y="1844675"/>
            <a:ext cx="5472113" cy="4392613"/>
          </a:xfrm>
          <a:prstGeom prst="rect">
            <a:avLst/>
          </a:prstGeom>
        </p:spPr>
        <p:txBody>
          <a:bodyPr/>
          <a:lstStyle>
            <a:lvl1pPr>
              <a:defRPr/>
            </a:lvl1pPr>
            <a:lvl2pPr>
              <a:defRPr/>
            </a:lvl2pPr>
            <a:lvl3pPr>
              <a:defRPr/>
            </a:lvl3pPr>
            <a:lvl4pPr>
              <a:defRPr/>
            </a:lvl4pPr>
            <a:lvl5pPr>
              <a:defRPr/>
            </a:lvl5pPr>
          </a:lstStyle>
          <a:p>
            <a:pPr lvl="0"/>
            <a:r>
              <a:rPr lang="en-US" dirty="0"/>
              <a:t>For heading, use Ericsson Hilda in bold. For copy and bullets, use Ericsson Hilda.</a:t>
            </a:r>
          </a:p>
          <a:p>
            <a:pPr lvl="0"/>
            <a:r>
              <a:rPr lang="en-US" dirty="0"/>
              <a:t>First level</a:t>
            </a:r>
          </a:p>
          <a:p>
            <a:pPr lvl="1"/>
            <a:r>
              <a:rPr lang="en-US" dirty="0"/>
              <a:t>Second level</a:t>
            </a:r>
          </a:p>
          <a:p>
            <a:pPr lvl="2"/>
            <a:r>
              <a:rPr lang="en-US" dirty="0"/>
              <a:t>Third level</a:t>
            </a:r>
          </a:p>
          <a:p>
            <a:pPr lvl="3"/>
            <a:r>
              <a:rPr lang="en-US" dirty="0"/>
              <a:t>Fourth level</a:t>
            </a:r>
          </a:p>
        </p:txBody>
      </p:sp>
      <p:sp>
        <p:nvSpPr>
          <p:cNvPr id="6" name="Title_SM"/>
          <p:cNvSpPr>
            <a:spLocks noGrp="1" noChangeArrowheads="1"/>
          </p:cNvSpPr>
          <p:nvPr>
            <p:ph type="title" hasCustomPrompt="1"/>
          </p:nvPr>
        </p:nvSpPr>
        <p:spPr bwMode="auto">
          <a:xfrm>
            <a:off x="479425" y="476250"/>
            <a:ext cx="5472113"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lvl1pPr>
          </a:lstStyle>
          <a:p>
            <a:pPr lvl="0"/>
            <a:r>
              <a:rPr lang="en-US" dirty="0"/>
              <a:t>Slide title, Eric. Hilda Light 40pt, </a:t>
            </a:r>
            <a:r>
              <a:rPr lang="en-US" dirty="0" err="1"/>
              <a:t>Eri</a:t>
            </a:r>
            <a:r>
              <a:rPr lang="en-US" dirty="0"/>
              <a:t>. Black, max 2-lines</a:t>
            </a:r>
          </a:p>
        </p:txBody>
      </p:sp>
      <p:sp>
        <p:nvSpPr>
          <p:cNvPr id="3" name="Picture Placeholder 2">
            <a:extLst>
              <a:ext uri="{FF2B5EF4-FFF2-40B4-BE49-F238E27FC236}">
                <a16:creationId xmlns:a16="http://schemas.microsoft.com/office/drawing/2014/main" id="{2F5F844D-0CF3-4814-B0DE-3D27A83936FD}"/>
              </a:ext>
            </a:extLst>
          </p:cNvPr>
          <p:cNvSpPr>
            <a:spLocks noGrp="1"/>
          </p:cNvSpPr>
          <p:nvPr>
            <p:ph type="pic" sz="quarter" idx="11" hasCustomPrompt="1"/>
          </p:nvPr>
        </p:nvSpPr>
        <p:spPr>
          <a:xfrm>
            <a:off x="6096000" y="0"/>
            <a:ext cx="6096000" cy="6858000"/>
          </a:xfrm>
          <a:prstGeom prst="rect">
            <a:avLst/>
          </a:prstGeom>
        </p:spPr>
        <p:txBody>
          <a:bodyPr anchor="ctr"/>
          <a:lstStyle>
            <a:lvl1pPr marL="0" indent="0">
              <a:buNone/>
              <a:defRPr/>
            </a:lvl1pPr>
          </a:lstStyle>
          <a:p>
            <a:r>
              <a:rPr lang="en-US" dirty="0"/>
              <a:t>     Click icon to add picture</a:t>
            </a:r>
          </a:p>
        </p:txBody>
      </p:sp>
    </p:spTree>
    <p:extLst>
      <p:ext uri="{BB962C8B-B14F-4D97-AF65-F5344CB8AC3E}">
        <p14:creationId xmlns:p14="http://schemas.microsoft.com/office/powerpoint/2010/main" val="584347284"/>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Full title, left Image">
    <p:spTree>
      <p:nvGrpSpPr>
        <p:cNvPr id="1" name=""/>
        <p:cNvGrpSpPr/>
        <p:nvPr/>
      </p:nvGrpSpPr>
      <p:grpSpPr>
        <a:xfrm>
          <a:off x="0" y="0"/>
          <a:ext cx="0" cy="0"/>
          <a:chOff x="0" y="0"/>
          <a:chExt cx="0" cy="0"/>
        </a:xfrm>
      </p:grpSpPr>
      <p:sp>
        <p:nvSpPr>
          <p:cNvPr id="4" name="Content Placeholder 1"/>
          <p:cNvSpPr>
            <a:spLocks noGrp="1"/>
          </p:cNvSpPr>
          <p:nvPr>
            <p:ph sz="quarter" idx="10" hasCustomPrompt="1"/>
          </p:nvPr>
        </p:nvSpPr>
        <p:spPr>
          <a:xfrm>
            <a:off x="6240463" y="1844675"/>
            <a:ext cx="5472112" cy="4392613"/>
          </a:xfrm>
          <a:prstGeom prst="rect">
            <a:avLst/>
          </a:prstGeom>
        </p:spPr>
        <p:txBody>
          <a:bodyPr/>
          <a:lstStyle>
            <a:lvl1pPr>
              <a:defRPr/>
            </a:lvl1pPr>
            <a:lvl2pPr>
              <a:defRPr/>
            </a:lvl2pPr>
            <a:lvl3pPr>
              <a:defRPr/>
            </a:lvl3pPr>
            <a:lvl4pPr>
              <a:defRPr/>
            </a:lvl4pPr>
            <a:lvl5pPr>
              <a:defRPr/>
            </a:lvl5pPr>
          </a:lstStyle>
          <a:p>
            <a:pPr lvl="0"/>
            <a:r>
              <a:rPr lang="en-US" dirty="0"/>
              <a:t>For heading, use Ericsson Hilda in bold. For copy and bullets, use Ericsson Hilda.</a:t>
            </a:r>
          </a:p>
          <a:p>
            <a:pPr lvl="0"/>
            <a:r>
              <a:rPr lang="en-US" dirty="0"/>
              <a:t>First level</a:t>
            </a:r>
          </a:p>
          <a:p>
            <a:pPr lvl="1"/>
            <a:r>
              <a:rPr lang="en-US" dirty="0"/>
              <a:t>Second level</a:t>
            </a:r>
          </a:p>
          <a:p>
            <a:pPr lvl="2"/>
            <a:r>
              <a:rPr lang="en-US" dirty="0"/>
              <a:t>Third level</a:t>
            </a:r>
          </a:p>
          <a:p>
            <a:pPr lvl="3"/>
            <a:r>
              <a:rPr lang="en-US" dirty="0"/>
              <a:t>Fourth level</a:t>
            </a:r>
          </a:p>
        </p:txBody>
      </p:sp>
      <p:sp>
        <p:nvSpPr>
          <p:cNvPr id="5" name="Title_SM">
            <a:extLst>
              <a:ext uri="{FF2B5EF4-FFF2-40B4-BE49-F238E27FC236}">
                <a16:creationId xmlns:a16="http://schemas.microsoft.com/office/drawing/2014/main" id="{4ACB62A1-CC4A-4B59-B1D8-ED86B77D9A3A}"/>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lvl1pPr>
          </a:lstStyle>
          <a:p>
            <a:pPr lvl="0"/>
            <a:r>
              <a:rPr lang="en-US" dirty="0"/>
              <a:t>Slide title, Ericsson Hilda Light 40pt, Ericsson Black, max 2-lines</a:t>
            </a:r>
          </a:p>
        </p:txBody>
      </p:sp>
    </p:spTree>
    <p:extLst>
      <p:ext uri="{BB962C8B-B14F-4D97-AF65-F5344CB8AC3E}">
        <p14:creationId xmlns:p14="http://schemas.microsoft.com/office/powerpoint/2010/main" val="2522373556"/>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Small title, left Image">
    <p:spTree>
      <p:nvGrpSpPr>
        <p:cNvPr id="1" name=""/>
        <p:cNvGrpSpPr/>
        <p:nvPr/>
      </p:nvGrpSpPr>
      <p:grpSpPr>
        <a:xfrm>
          <a:off x="0" y="0"/>
          <a:ext cx="0" cy="0"/>
          <a:chOff x="0" y="0"/>
          <a:chExt cx="0" cy="0"/>
        </a:xfrm>
      </p:grpSpPr>
      <p:sp>
        <p:nvSpPr>
          <p:cNvPr id="4" name="Content Placeholder 1"/>
          <p:cNvSpPr>
            <a:spLocks noGrp="1"/>
          </p:cNvSpPr>
          <p:nvPr>
            <p:ph sz="quarter" idx="10" hasCustomPrompt="1"/>
          </p:nvPr>
        </p:nvSpPr>
        <p:spPr>
          <a:xfrm>
            <a:off x="6240463" y="1844675"/>
            <a:ext cx="5472112" cy="4392613"/>
          </a:xfrm>
          <a:prstGeom prst="rect">
            <a:avLst/>
          </a:prstGeom>
        </p:spPr>
        <p:txBody>
          <a:bodyPr/>
          <a:lstStyle>
            <a:lvl1pPr>
              <a:defRPr/>
            </a:lvl1pPr>
            <a:lvl2pPr>
              <a:defRPr/>
            </a:lvl2pPr>
            <a:lvl3pPr>
              <a:defRPr/>
            </a:lvl3pPr>
            <a:lvl4pPr>
              <a:defRPr/>
            </a:lvl4pPr>
            <a:lvl5pPr>
              <a:defRPr/>
            </a:lvl5pPr>
          </a:lstStyle>
          <a:p>
            <a:pPr lvl="0"/>
            <a:r>
              <a:rPr lang="en-US" dirty="0"/>
              <a:t>For heading, use Ericsson Hilda in bold. For copy and bullets, use Ericsson Hilda.</a:t>
            </a:r>
          </a:p>
          <a:p>
            <a:pPr lvl="0"/>
            <a:r>
              <a:rPr lang="en-US" dirty="0"/>
              <a:t>First level</a:t>
            </a:r>
          </a:p>
          <a:p>
            <a:pPr lvl="1"/>
            <a:r>
              <a:rPr lang="en-US" dirty="0"/>
              <a:t>Second level</a:t>
            </a:r>
          </a:p>
          <a:p>
            <a:pPr lvl="2"/>
            <a:r>
              <a:rPr lang="en-US" dirty="0"/>
              <a:t>Third level</a:t>
            </a:r>
          </a:p>
          <a:p>
            <a:pPr lvl="3"/>
            <a:r>
              <a:rPr lang="en-US" dirty="0"/>
              <a:t>Fourth level</a:t>
            </a:r>
          </a:p>
        </p:txBody>
      </p:sp>
      <p:sp>
        <p:nvSpPr>
          <p:cNvPr id="6" name="Title_SM"/>
          <p:cNvSpPr>
            <a:spLocks noGrp="1" noChangeArrowheads="1"/>
          </p:cNvSpPr>
          <p:nvPr>
            <p:ph type="title" hasCustomPrompt="1"/>
          </p:nvPr>
        </p:nvSpPr>
        <p:spPr bwMode="auto">
          <a:xfrm>
            <a:off x="6240463" y="476250"/>
            <a:ext cx="4924362"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lvl1pPr>
          </a:lstStyle>
          <a:p>
            <a:pPr lvl="0"/>
            <a:r>
              <a:rPr lang="en-US" dirty="0"/>
              <a:t>Slide title, Ericsson Hilda Light 40pt, max 2-lines</a:t>
            </a:r>
          </a:p>
        </p:txBody>
      </p:sp>
      <p:sp>
        <p:nvSpPr>
          <p:cNvPr id="3" name="Picture Placeholder 2">
            <a:extLst>
              <a:ext uri="{FF2B5EF4-FFF2-40B4-BE49-F238E27FC236}">
                <a16:creationId xmlns:a16="http://schemas.microsoft.com/office/drawing/2014/main" id="{B0349585-9F54-46CC-8CEC-052CD1853EC5}"/>
              </a:ext>
            </a:extLst>
          </p:cNvPr>
          <p:cNvSpPr>
            <a:spLocks noGrp="1"/>
          </p:cNvSpPr>
          <p:nvPr>
            <p:ph type="pic" sz="quarter" idx="11" hasCustomPrompt="1"/>
          </p:nvPr>
        </p:nvSpPr>
        <p:spPr>
          <a:xfrm>
            <a:off x="0" y="0"/>
            <a:ext cx="6096000" cy="6858000"/>
          </a:xfrm>
          <a:prstGeom prst="rect">
            <a:avLst/>
          </a:prstGeom>
        </p:spPr>
        <p:txBody>
          <a:bodyPr anchor="ctr"/>
          <a:lstStyle>
            <a:lvl1pPr marL="0" indent="0">
              <a:buNone/>
              <a:defRPr/>
            </a:lvl1pPr>
          </a:lstStyle>
          <a:p>
            <a:r>
              <a:rPr lang="en-US" dirty="0"/>
              <a:t>      Click icon to add picture</a:t>
            </a:r>
          </a:p>
        </p:txBody>
      </p:sp>
    </p:spTree>
    <p:extLst>
      <p:ext uri="{BB962C8B-B14F-4D97-AF65-F5344CB8AC3E}">
        <p14:creationId xmlns:p14="http://schemas.microsoft.com/office/powerpoint/2010/main" val="273198187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le Page w. Dark Photo">
    <p:spTree>
      <p:nvGrpSpPr>
        <p:cNvPr id="1" name=""/>
        <p:cNvGrpSpPr/>
        <p:nvPr/>
      </p:nvGrpSpPr>
      <p:grpSpPr>
        <a:xfrm>
          <a:off x="0" y="0"/>
          <a:ext cx="0" cy="0"/>
          <a:chOff x="0" y="0"/>
          <a:chExt cx="0" cy="0"/>
        </a:xfrm>
      </p:grpSpPr>
      <p:sp>
        <p:nvSpPr>
          <p:cNvPr id="8" name="Picture Placeholder 2">
            <a:extLst>
              <a:ext uri="{FF2B5EF4-FFF2-40B4-BE49-F238E27FC236}">
                <a16:creationId xmlns:a16="http://schemas.microsoft.com/office/drawing/2014/main" id="{FAD780AD-21B6-4312-96C4-9E36B1648871}"/>
              </a:ext>
            </a:extLst>
          </p:cNvPr>
          <p:cNvSpPr>
            <a:spLocks noGrp="1"/>
          </p:cNvSpPr>
          <p:nvPr>
            <p:ph type="pic" sz="quarter" idx="13" hasCustomPrompt="1"/>
          </p:nvPr>
        </p:nvSpPr>
        <p:spPr>
          <a:xfrm>
            <a:off x="1" y="0"/>
            <a:ext cx="12192000" cy="6858000"/>
          </a:xfrm>
          <a:prstGeom prst="rect">
            <a:avLst/>
          </a:prstGeom>
          <a:solidFill>
            <a:schemeClr val="tx1"/>
          </a:solidFill>
        </p:spPr>
        <p:txBody>
          <a:bodyPr anchor="ctr"/>
          <a:lstStyle>
            <a:lvl1pPr marL="0" indent="0" algn="ctr">
              <a:buNone/>
              <a:defRPr>
                <a:solidFill>
                  <a:schemeClr val="bg1"/>
                </a:solidFill>
              </a:defRPr>
            </a:lvl1pPr>
          </a:lstStyle>
          <a:p>
            <a:r>
              <a:rPr lang="en-US" dirty="0"/>
              <a:t>                                                                         Click icon to add a dark  image</a:t>
            </a:r>
          </a:p>
        </p:txBody>
      </p:sp>
      <p:sp>
        <p:nvSpPr>
          <p:cNvPr id="22531" name="Title_TM"/>
          <p:cNvSpPr>
            <a:spLocks noGrp="1" noChangeArrowheads="1"/>
          </p:cNvSpPr>
          <p:nvPr>
            <p:ph type="ctrTitle" hasCustomPrompt="1"/>
          </p:nvPr>
        </p:nvSpPr>
        <p:spPr>
          <a:xfrm>
            <a:off x="479425" y="476250"/>
            <a:ext cx="8353426" cy="2330958"/>
          </a:xfrm>
        </p:spPr>
        <p:txBody>
          <a:bodyPr/>
          <a:lstStyle>
            <a:lvl1pPr>
              <a:lnSpc>
                <a:spcPct val="85000"/>
              </a:lnSpc>
              <a:defRPr sz="6000" b="0" kern="1400" spc="-160" baseline="0">
                <a:solidFill>
                  <a:schemeClr val="bg1"/>
                </a:solidFill>
                <a:latin typeface="+mj-lt"/>
              </a:defRPr>
            </a:lvl1pPr>
          </a:lstStyle>
          <a:p>
            <a:r>
              <a:rPr lang="en-US" dirty="0"/>
              <a:t>Presentation title,</a:t>
            </a:r>
            <a:br>
              <a:rPr lang="en-US" dirty="0"/>
            </a:br>
            <a:r>
              <a:rPr lang="en-US" dirty="0"/>
              <a:t>Ericsson Hilda Light 60pt,</a:t>
            </a:r>
            <a:br>
              <a:rPr lang="en-US" dirty="0"/>
            </a:br>
            <a:r>
              <a:rPr lang="en-US" dirty="0"/>
              <a:t>Ericsson White,</a:t>
            </a:r>
            <a:br>
              <a:rPr lang="en-US" dirty="0"/>
            </a:br>
            <a:r>
              <a:rPr lang="en-US" dirty="0"/>
              <a:t>max 4-lines</a:t>
            </a:r>
          </a:p>
        </p:txBody>
      </p:sp>
      <p:sp>
        <p:nvSpPr>
          <p:cNvPr id="22530" name="SubTitle_TM"/>
          <p:cNvSpPr>
            <a:spLocks noGrp="1" noChangeArrowheads="1"/>
          </p:cNvSpPr>
          <p:nvPr>
            <p:ph type="subTitle" idx="1" hasCustomPrompt="1"/>
          </p:nvPr>
        </p:nvSpPr>
        <p:spPr>
          <a:xfrm>
            <a:off x="479425" y="4149725"/>
            <a:ext cx="5472114" cy="2087563"/>
          </a:xfrm>
          <a:prstGeom prst="rect">
            <a:avLst/>
          </a:prstGeom>
        </p:spPr>
        <p:txBody>
          <a:bodyPr lIns="72000" anchor="t"/>
          <a:lstStyle>
            <a:lvl1pPr marL="0" indent="0">
              <a:lnSpc>
                <a:spcPct val="100000"/>
              </a:lnSpc>
              <a:spcBef>
                <a:spcPts val="0"/>
              </a:spcBef>
              <a:buFont typeface="Ericsson Hilda Light" charset="0"/>
              <a:buNone/>
              <a:defRPr sz="2000" baseline="0">
                <a:solidFill>
                  <a:schemeClr val="bg1"/>
                </a:solidFill>
                <a:latin typeface="+mn-lt"/>
              </a:defRPr>
            </a:lvl1pPr>
          </a:lstStyle>
          <a:p>
            <a:r>
              <a:rPr lang="en-US" dirty="0"/>
              <a:t>Presentation description/subtitle</a:t>
            </a:r>
            <a:br>
              <a:rPr lang="en-US" dirty="0"/>
            </a:br>
            <a:r>
              <a:rPr lang="en-US" dirty="0"/>
              <a:t>Ericsson Hilda 20pt</a:t>
            </a:r>
          </a:p>
        </p:txBody>
      </p:sp>
      <p:pic>
        <p:nvPicPr>
          <p:cNvPr id="10" name="Graphic 9">
            <a:extLst>
              <a:ext uri="{FF2B5EF4-FFF2-40B4-BE49-F238E27FC236}">
                <a16:creationId xmlns:a16="http://schemas.microsoft.com/office/drawing/2014/main" id="{E29FEEAB-1C1F-4153-BC50-6FCDEAC19C8E}"/>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1487410" y="476250"/>
            <a:ext cx="261523" cy="261523"/>
          </a:xfrm>
          <a:prstGeom prst="rect">
            <a:avLst/>
          </a:prstGeom>
        </p:spPr>
      </p:pic>
      <p:sp>
        <p:nvSpPr>
          <p:cNvPr id="9" name="Content Placeholder 2">
            <a:extLst>
              <a:ext uri="{FF2B5EF4-FFF2-40B4-BE49-F238E27FC236}">
                <a16:creationId xmlns:a16="http://schemas.microsoft.com/office/drawing/2014/main" id="{07AC4DB9-933C-4680-A281-C11929BCC2F5}"/>
              </a:ext>
            </a:extLst>
          </p:cNvPr>
          <p:cNvSpPr>
            <a:spLocks noGrp="1"/>
          </p:cNvSpPr>
          <p:nvPr>
            <p:ph sz="quarter" idx="10" hasCustomPrompt="1"/>
          </p:nvPr>
        </p:nvSpPr>
        <p:spPr>
          <a:xfrm>
            <a:off x="6240463" y="6237288"/>
            <a:ext cx="1910479" cy="287336"/>
          </a:xfrm>
          <a:prstGeom prst="rect">
            <a:avLst/>
          </a:prstGeom>
        </p:spPr>
        <p:txBody>
          <a:bodyPr wrap="none" anchor="b"/>
          <a:lstStyle>
            <a:lvl1pPr marL="0" indent="0" algn="r">
              <a:buNone/>
              <a:defRPr sz="1200">
                <a:solidFill>
                  <a:schemeClr val="bg1"/>
                </a:solidFill>
                <a:latin typeface="+mn-lt"/>
              </a:defRPr>
            </a:lvl1pPr>
          </a:lstStyle>
          <a:p>
            <a:r>
              <a:rPr lang="en-US" dirty="0"/>
              <a:t>Speaker name</a:t>
            </a:r>
          </a:p>
        </p:txBody>
      </p:sp>
      <p:sp>
        <p:nvSpPr>
          <p:cNvPr id="11" name="Content Placeholder 11">
            <a:extLst>
              <a:ext uri="{FF2B5EF4-FFF2-40B4-BE49-F238E27FC236}">
                <a16:creationId xmlns:a16="http://schemas.microsoft.com/office/drawing/2014/main" id="{7B568BB6-C8A4-4545-B025-7D97CC4692BC}"/>
              </a:ext>
            </a:extLst>
          </p:cNvPr>
          <p:cNvSpPr>
            <a:spLocks noGrp="1"/>
          </p:cNvSpPr>
          <p:nvPr>
            <p:ph sz="quarter" idx="11" hasCustomPrompt="1"/>
          </p:nvPr>
        </p:nvSpPr>
        <p:spPr>
          <a:xfrm>
            <a:off x="8229600" y="6237287"/>
            <a:ext cx="2515041" cy="287337"/>
          </a:xfrm>
          <a:prstGeom prst="rect">
            <a:avLst/>
          </a:prstGeom>
          <a:noFill/>
          <a:ln w="9525">
            <a:noFill/>
            <a:miter lim="800000"/>
            <a:headEnd/>
            <a:tailEnd/>
          </a:ln>
        </p:spPr>
        <p:txBody>
          <a:bodyPr tIns="0" rIns="0" anchor="b"/>
          <a:lstStyle>
            <a:lvl1pPr marL="0" indent="0" algn="ctr">
              <a:buNone/>
              <a:defRPr lang="en-US" sz="1200" dirty="0">
                <a:solidFill>
                  <a:schemeClr val="bg1"/>
                </a:solidFill>
                <a:latin typeface="+mn-lt"/>
              </a:defRPr>
            </a:lvl1pPr>
          </a:lstStyle>
          <a:p>
            <a:r>
              <a:rPr lang="en-US" dirty="0"/>
              <a:t>Organization</a:t>
            </a:r>
          </a:p>
        </p:txBody>
      </p:sp>
      <p:sp>
        <p:nvSpPr>
          <p:cNvPr id="13" name="Content Placeholder 11">
            <a:extLst>
              <a:ext uri="{FF2B5EF4-FFF2-40B4-BE49-F238E27FC236}">
                <a16:creationId xmlns:a16="http://schemas.microsoft.com/office/drawing/2014/main" id="{D51585B7-9911-4BC2-ACC7-3D991408BDDF}"/>
              </a:ext>
            </a:extLst>
          </p:cNvPr>
          <p:cNvSpPr>
            <a:spLocks noGrp="1"/>
          </p:cNvSpPr>
          <p:nvPr>
            <p:ph sz="quarter" idx="12" hasCustomPrompt="1"/>
          </p:nvPr>
        </p:nvSpPr>
        <p:spPr>
          <a:xfrm>
            <a:off x="10811951" y="6237287"/>
            <a:ext cx="897503" cy="287337"/>
          </a:xfrm>
          <a:prstGeom prst="rect">
            <a:avLst/>
          </a:prstGeom>
          <a:noFill/>
          <a:ln w="9525">
            <a:noFill/>
            <a:miter lim="800000"/>
            <a:headEnd/>
            <a:tailEnd/>
          </a:ln>
        </p:spPr>
        <p:txBody>
          <a:bodyPr wrap="none" tIns="0" rIns="0" anchor="b"/>
          <a:lstStyle>
            <a:lvl1pPr marL="0" indent="0" algn="ctr">
              <a:buNone/>
              <a:defRPr lang="en-US" sz="1200" dirty="0">
                <a:solidFill>
                  <a:schemeClr val="bg1"/>
                </a:solidFill>
                <a:latin typeface="+mn-lt"/>
              </a:defRPr>
            </a:lvl1pPr>
          </a:lstStyle>
          <a:p>
            <a:pPr lvl="0"/>
            <a:r>
              <a:rPr lang="en-US" dirty="0"/>
              <a:t>YYYY-MM-DD</a:t>
            </a:r>
          </a:p>
        </p:txBody>
      </p:sp>
    </p:spTree>
    <p:extLst>
      <p:ext uri="{BB962C8B-B14F-4D97-AF65-F5344CB8AC3E}">
        <p14:creationId xmlns:p14="http://schemas.microsoft.com/office/powerpoint/2010/main" val="787326472"/>
      </p:ext>
    </p:extLst>
  </p:cSld>
  <p:clrMapOvr>
    <a:masterClrMapping/>
  </p:clrMapOvr>
  <p:hf sldNum="0" hdr="0" ftr="0"/>
  <p:extLst mod="1">
    <p:ext uri="{DCECCB84-F9BA-43D5-87BE-67443E8EF086}">
      <p15:sldGuideLst xmlns:p15="http://schemas.microsoft.com/office/powerpoint/2012/main"/>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itle and 2 columns">
    <p:spTree>
      <p:nvGrpSpPr>
        <p:cNvPr id="1" name=""/>
        <p:cNvGrpSpPr/>
        <p:nvPr/>
      </p:nvGrpSpPr>
      <p:grpSpPr>
        <a:xfrm>
          <a:off x="0" y="0"/>
          <a:ext cx="0" cy="0"/>
          <a:chOff x="0" y="0"/>
          <a:chExt cx="0" cy="0"/>
        </a:xfrm>
      </p:grpSpPr>
      <p:sp>
        <p:nvSpPr>
          <p:cNvPr id="5" name="Content Placeholder 3"/>
          <p:cNvSpPr>
            <a:spLocks noGrp="1"/>
          </p:cNvSpPr>
          <p:nvPr>
            <p:ph sz="quarter" idx="3" hasCustomPrompt="1"/>
          </p:nvPr>
        </p:nvSpPr>
        <p:spPr>
          <a:xfrm>
            <a:off x="6240463" y="1844674"/>
            <a:ext cx="5472112" cy="4392613"/>
          </a:xfrm>
          <a:prstGeom prst="rect">
            <a:avLst/>
          </a:prstGeom>
        </p:spPr>
        <p:txBody>
          <a:bodyPr/>
          <a:lstStyle>
            <a:lvl1pPr>
              <a:defRPr/>
            </a:lvl1pPr>
            <a:lvl2pPr>
              <a:defRPr/>
            </a:lvl2pPr>
            <a:lvl3pPr>
              <a:defRPr/>
            </a:lvl3pPr>
            <a:lvl4pPr>
              <a:defRPr/>
            </a:lvl4pPr>
            <a:lvl5pPr>
              <a:defRPr/>
            </a:lvl5pPr>
          </a:lstStyle>
          <a:p>
            <a:pPr lvl="0"/>
            <a:r>
              <a:rPr lang="en-US" dirty="0"/>
              <a:t>For heading, use Ericsson Hilda in bold. For copy and bullets, use Ericsson Hilda.</a:t>
            </a:r>
          </a:p>
          <a:p>
            <a:pPr lvl="0"/>
            <a:r>
              <a:rPr lang="en-US" dirty="0"/>
              <a:t>First level</a:t>
            </a:r>
          </a:p>
          <a:p>
            <a:pPr lvl="1"/>
            <a:r>
              <a:rPr lang="en-US" dirty="0"/>
              <a:t>Second level</a:t>
            </a:r>
          </a:p>
          <a:p>
            <a:pPr lvl="2"/>
            <a:r>
              <a:rPr lang="en-US" dirty="0"/>
              <a:t>Third level</a:t>
            </a:r>
          </a:p>
          <a:p>
            <a:pPr lvl="3"/>
            <a:r>
              <a:rPr lang="en-US" dirty="0"/>
              <a:t>Fourth level</a:t>
            </a:r>
          </a:p>
        </p:txBody>
      </p:sp>
      <p:sp>
        <p:nvSpPr>
          <p:cNvPr id="3" name="Content Placeholder 1"/>
          <p:cNvSpPr>
            <a:spLocks noGrp="1"/>
          </p:cNvSpPr>
          <p:nvPr>
            <p:ph sz="half" idx="1" hasCustomPrompt="1"/>
          </p:nvPr>
        </p:nvSpPr>
        <p:spPr>
          <a:xfrm>
            <a:off x="479425" y="1844675"/>
            <a:ext cx="5472113" cy="4392612"/>
          </a:xfrm>
          <a:prstGeom prst="rect">
            <a:avLst/>
          </a:prstGeom>
        </p:spPr>
        <p:txBody>
          <a:bodyPr/>
          <a:lstStyle>
            <a:lvl1pPr>
              <a:defRPr/>
            </a:lvl1pPr>
            <a:lvl2pPr>
              <a:defRPr/>
            </a:lvl2pPr>
            <a:lvl3pPr>
              <a:defRPr/>
            </a:lvl3pPr>
            <a:lvl4pPr>
              <a:defRPr/>
            </a:lvl4pPr>
            <a:lvl5pPr>
              <a:defRPr/>
            </a:lvl5pPr>
          </a:lstStyle>
          <a:p>
            <a:pPr lvl="0"/>
            <a:r>
              <a:rPr lang="en-US" dirty="0"/>
              <a:t>For heading, use Ericsson Hilda in bold. For copy and bullets, use Ericsson Hilda.</a:t>
            </a:r>
          </a:p>
          <a:p>
            <a:pPr lvl="0"/>
            <a:r>
              <a:rPr lang="en-US" dirty="0"/>
              <a:t>First level</a:t>
            </a:r>
          </a:p>
          <a:p>
            <a:pPr lvl="1"/>
            <a:r>
              <a:rPr lang="en-US" dirty="0"/>
              <a:t>Second level</a:t>
            </a:r>
          </a:p>
          <a:p>
            <a:pPr lvl="2"/>
            <a:r>
              <a:rPr lang="en-US" dirty="0"/>
              <a:t>Third level</a:t>
            </a:r>
          </a:p>
          <a:p>
            <a:pPr lvl="3"/>
            <a:r>
              <a:rPr lang="en-US" dirty="0"/>
              <a:t>Fourth level</a:t>
            </a:r>
          </a:p>
        </p:txBody>
      </p:sp>
      <p:sp>
        <p:nvSpPr>
          <p:cNvPr id="6" name="Title_SM">
            <a:extLst>
              <a:ext uri="{FF2B5EF4-FFF2-40B4-BE49-F238E27FC236}">
                <a16:creationId xmlns:a16="http://schemas.microsoft.com/office/drawing/2014/main" id="{891BF4C4-9DF9-4D9F-A738-37FBCD45AA68}"/>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lvl1pPr>
          </a:lstStyle>
          <a:p>
            <a:pPr lvl="0"/>
            <a:r>
              <a:rPr lang="en-US" dirty="0"/>
              <a:t>Slide title, Ericsson Hilda Light 40pt, Ericsson Black, max 2-lines</a:t>
            </a:r>
          </a:p>
        </p:txBody>
      </p:sp>
    </p:spTree>
    <p:extLst>
      <p:ext uri="{BB962C8B-B14F-4D97-AF65-F5344CB8AC3E}">
        <p14:creationId xmlns:p14="http://schemas.microsoft.com/office/powerpoint/2010/main" val="675883818"/>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itle and 2 narrow columns">
    <p:spTree>
      <p:nvGrpSpPr>
        <p:cNvPr id="1" name=""/>
        <p:cNvGrpSpPr/>
        <p:nvPr/>
      </p:nvGrpSpPr>
      <p:grpSpPr>
        <a:xfrm>
          <a:off x="0" y="0"/>
          <a:ext cx="0" cy="0"/>
          <a:chOff x="0" y="0"/>
          <a:chExt cx="0" cy="0"/>
        </a:xfrm>
      </p:grpSpPr>
      <p:sp>
        <p:nvSpPr>
          <p:cNvPr id="8" name="Content Placeholder 3"/>
          <p:cNvSpPr>
            <a:spLocks noGrp="1"/>
          </p:cNvSpPr>
          <p:nvPr>
            <p:ph sz="quarter" idx="12" hasCustomPrompt="1"/>
          </p:nvPr>
        </p:nvSpPr>
        <p:spPr>
          <a:xfrm>
            <a:off x="9120188" y="1844674"/>
            <a:ext cx="2592387" cy="4392613"/>
          </a:xfrm>
          <a:prstGeom prst="rect">
            <a:avLst/>
          </a:prstGeom>
        </p:spPr>
        <p:txBody>
          <a:bodyPr/>
          <a:lstStyle>
            <a:lvl1pPr>
              <a:defRPr/>
            </a:lvl1pPr>
            <a:lvl2pPr>
              <a:defRPr/>
            </a:lvl2pPr>
            <a:lvl3pPr>
              <a:defRPr/>
            </a:lvl3pPr>
            <a:lvl4pPr>
              <a:defRPr/>
            </a:lvl4pPr>
            <a:lvl5pPr>
              <a:defRPr/>
            </a:lvl5pPr>
          </a:lstStyle>
          <a:p>
            <a:pPr lvl="0"/>
            <a:r>
              <a:rPr lang="en-US" dirty="0"/>
              <a:t>For heading, use Ericsson Hilda in bold. For copy and bullets, use Ericsson Hilda.</a:t>
            </a:r>
          </a:p>
          <a:p>
            <a:pPr lvl="0"/>
            <a:r>
              <a:rPr lang="en-US" dirty="0"/>
              <a:t>First level</a:t>
            </a:r>
          </a:p>
          <a:p>
            <a:pPr lvl="1"/>
            <a:r>
              <a:rPr lang="en-US" dirty="0"/>
              <a:t>Second level</a:t>
            </a:r>
          </a:p>
          <a:p>
            <a:pPr lvl="2"/>
            <a:r>
              <a:rPr lang="en-US" dirty="0"/>
              <a:t>Third level</a:t>
            </a:r>
          </a:p>
        </p:txBody>
      </p:sp>
      <p:sp>
        <p:nvSpPr>
          <p:cNvPr id="6" name="Content Placeholder 2"/>
          <p:cNvSpPr>
            <a:spLocks noGrp="1"/>
          </p:cNvSpPr>
          <p:nvPr>
            <p:ph sz="quarter" idx="11" hasCustomPrompt="1"/>
          </p:nvPr>
        </p:nvSpPr>
        <p:spPr>
          <a:xfrm>
            <a:off x="6240463" y="1844674"/>
            <a:ext cx="2592388" cy="4392613"/>
          </a:xfrm>
          <a:prstGeom prst="rect">
            <a:avLst/>
          </a:prstGeom>
        </p:spPr>
        <p:txBody>
          <a:bodyPr/>
          <a:lstStyle>
            <a:lvl1pPr>
              <a:defRPr/>
            </a:lvl1pPr>
            <a:lvl2pPr>
              <a:defRPr/>
            </a:lvl2pPr>
            <a:lvl3pPr>
              <a:defRPr/>
            </a:lvl3pPr>
            <a:lvl4pPr>
              <a:defRPr/>
            </a:lvl4pPr>
            <a:lvl5pPr>
              <a:defRPr/>
            </a:lvl5pPr>
          </a:lstStyle>
          <a:p>
            <a:pPr lvl="0"/>
            <a:r>
              <a:rPr lang="en-US" dirty="0"/>
              <a:t>For heading, use Ericsson Hilda in bold. For copy and bullets, use Ericsson Hilda.</a:t>
            </a:r>
          </a:p>
          <a:p>
            <a:pPr lvl="0"/>
            <a:r>
              <a:rPr lang="en-US" dirty="0"/>
              <a:t>First level</a:t>
            </a:r>
          </a:p>
          <a:p>
            <a:pPr lvl="1"/>
            <a:r>
              <a:rPr lang="en-US" dirty="0"/>
              <a:t>Second level</a:t>
            </a:r>
          </a:p>
          <a:p>
            <a:pPr lvl="2"/>
            <a:r>
              <a:rPr lang="en-US" dirty="0"/>
              <a:t>Third level</a:t>
            </a:r>
          </a:p>
        </p:txBody>
      </p:sp>
      <p:sp>
        <p:nvSpPr>
          <p:cNvPr id="7" name="Title_SM">
            <a:extLst>
              <a:ext uri="{FF2B5EF4-FFF2-40B4-BE49-F238E27FC236}">
                <a16:creationId xmlns:a16="http://schemas.microsoft.com/office/drawing/2014/main" id="{B1CFD82C-8968-4B87-A964-6288AF293D77}"/>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lvl1pPr>
          </a:lstStyle>
          <a:p>
            <a:pPr lvl="0"/>
            <a:r>
              <a:rPr lang="en-US" dirty="0"/>
              <a:t>Slide title, Ericsson Hilda Light 40pt, Ericsson Black, max 2-lines</a:t>
            </a:r>
          </a:p>
        </p:txBody>
      </p:sp>
    </p:spTree>
    <p:extLst>
      <p:ext uri="{BB962C8B-B14F-4D97-AF65-F5344CB8AC3E}">
        <p14:creationId xmlns:p14="http://schemas.microsoft.com/office/powerpoint/2010/main" val="19222141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Header, right image with two contents">
    <p:spTree>
      <p:nvGrpSpPr>
        <p:cNvPr id="1" name=""/>
        <p:cNvGrpSpPr/>
        <p:nvPr/>
      </p:nvGrpSpPr>
      <p:grpSpPr>
        <a:xfrm>
          <a:off x="0" y="0"/>
          <a:ext cx="0" cy="0"/>
          <a:chOff x="0" y="0"/>
          <a:chExt cx="0" cy="0"/>
        </a:xfrm>
      </p:grpSpPr>
      <p:sp>
        <p:nvSpPr>
          <p:cNvPr id="5" name="Content Placeholder 2"/>
          <p:cNvSpPr>
            <a:spLocks noGrp="1"/>
          </p:cNvSpPr>
          <p:nvPr>
            <p:ph sz="quarter" idx="10" hasCustomPrompt="1"/>
          </p:nvPr>
        </p:nvSpPr>
        <p:spPr>
          <a:xfrm>
            <a:off x="479424" y="1844675"/>
            <a:ext cx="5472113" cy="2089150"/>
          </a:xfrm>
          <a:prstGeom prst="rect">
            <a:avLst/>
          </a:prstGeom>
        </p:spPr>
        <p:txBody>
          <a:bodyPr lIns="72000" tIns="36000"/>
          <a:lstStyle>
            <a:lvl1pPr>
              <a:defRPr/>
            </a:lvl1pPr>
            <a:lvl2pPr>
              <a:defRPr/>
            </a:lvl2pPr>
            <a:lvl3pPr>
              <a:defRPr/>
            </a:lvl3pPr>
            <a:lvl4pPr>
              <a:defRPr/>
            </a:lvl4pPr>
            <a:lvl5pPr>
              <a:defRPr/>
            </a:lvl5pPr>
          </a:lstStyle>
          <a:p>
            <a:pPr lvl="0"/>
            <a:r>
              <a:rPr lang="en-US" dirty="0"/>
              <a:t>For heading, use Ericsson Hilda in bold. For copy and bullets, use Ericsson Hilda.</a:t>
            </a:r>
          </a:p>
          <a:p>
            <a:pPr lvl="0"/>
            <a:r>
              <a:rPr lang="en-US" dirty="0"/>
              <a:t>First level</a:t>
            </a:r>
          </a:p>
          <a:p>
            <a:pPr lvl="1"/>
            <a:r>
              <a:rPr lang="en-US" dirty="0"/>
              <a:t>Second level</a:t>
            </a:r>
          </a:p>
          <a:p>
            <a:pPr lvl="2"/>
            <a:r>
              <a:rPr lang="en-US" dirty="0"/>
              <a:t>Third level</a:t>
            </a:r>
          </a:p>
          <a:p>
            <a:pPr lvl="3"/>
            <a:r>
              <a:rPr lang="en-US" dirty="0"/>
              <a:t>Fourth level</a:t>
            </a:r>
          </a:p>
        </p:txBody>
      </p:sp>
      <p:sp>
        <p:nvSpPr>
          <p:cNvPr id="3" name="Content Placeholder 1"/>
          <p:cNvSpPr>
            <a:spLocks noGrp="1"/>
          </p:cNvSpPr>
          <p:nvPr>
            <p:ph idx="1" hasCustomPrompt="1"/>
          </p:nvPr>
        </p:nvSpPr>
        <p:spPr>
          <a:xfrm>
            <a:off x="479425" y="4149724"/>
            <a:ext cx="5472113" cy="2087564"/>
          </a:xfrm>
          <a:prstGeom prst="rect">
            <a:avLst/>
          </a:prstGeom>
        </p:spPr>
        <p:txBody>
          <a:bodyPr lIns="72000" tIns="36000"/>
          <a:lstStyle>
            <a:lvl1pPr>
              <a:defRPr/>
            </a:lvl1pPr>
            <a:lvl2pPr>
              <a:defRPr/>
            </a:lvl2pPr>
            <a:lvl3pPr>
              <a:defRPr/>
            </a:lvl3pPr>
            <a:lvl4pPr>
              <a:defRPr/>
            </a:lvl4pPr>
            <a:lvl5pPr>
              <a:defRPr/>
            </a:lvl5pPr>
          </a:lstStyle>
          <a:p>
            <a:pPr lvl="0"/>
            <a:r>
              <a:rPr lang="en-US" dirty="0"/>
              <a:t>For heading, use Ericsson Hilda in bold. For copy and bullets, use Ericsson Hilda.</a:t>
            </a:r>
          </a:p>
          <a:p>
            <a:pPr lvl="0"/>
            <a:r>
              <a:rPr lang="en-US" dirty="0"/>
              <a:t>First level</a:t>
            </a:r>
          </a:p>
          <a:p>
            <a:pPr lvl="1"/>
            <a:r>
              <a:rPr lang="en-US" dirty="0"/>
              <a:t>Second level</a:t>
            </a:r>
          </a:p>
          <a:p>
            <a:pPr lvl="2"/>
            <a:r>
              <a:rPr lang="en-US" dirty="0"/>
              <a:t>Third level</a:t>
            </a:r>
          </a:p>
          <a:p>
            <a:pPr lvl="3"/>
            <a:r>
              <a:rPr lang="en-US" dirty="0"/>
              <a:t>Fourth level</a:t>
            </a:r>
          </a:p>
        </p:txBody>
      </p:sp>
      <p:sp>
        <p:nvSpPr>
          <p:cNvPr id="6" name="Title_SM">
            <a:extLst>
              <a:ext uri="{FF2B5EF4-FFF2-40B4-BE49-F238E27FC236}">
                <a16:creationId xmlns:a16="http://schemas.microsoft.com/office/drawing/2014/main" id="{A05AB2F5-3C8F-45BD-81CB-45EC98D4284C}"/>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lvl1pPr>
          </a:lstStyle>
          <a:p>
            <a:pPr lvl="0"/>
            <a:r>
              <a:rPr lang="en-US" dirty="0"/>
              <a:t>Slide title, Ericsson Hilda Light 40pt, Ericsson Black, max 2-lines</a:t>
            </a:r>
          </a:p>
        </p:txBody>
      </p:sp>
    </p:spTree>
    <p:extLst>
      <p:ext uri="{BB962C8B-B14F-4D97-AF65-F5344CB8AC3E}">
        <p14:creationId xmlns:p14="http://schemas.microsoft.com/office/powerpoint/2010/main" val="1631202071"/>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Header, left image with two contents">
    <p:spTree>
      <p:nvGrpSpPr>
        <p:cNvPr id="1" name=""/>
        <p:cNvGrpSpPr/>
        <p:nvPr/>
      </p:nvGrpSpPr>
      <p:grpSpPr>
        <a:xfrm>
          <a:off x="0" y="0"/>
          <a:ext cx="0" cy="0"/>
          <a:chOff x="0" y="0"/>
          <a:chExt cx="0" cy="0"/>
        </a:xfrm>
      </p:grpSpPr>
      <p:sp>
        <p:nvSpPr>
          <p:cNvPr id="5" name="Content Placeholder 2"/>
          <p:cNvSpPr>
            <a:spLocks noGrp="1"/>
          </p:cNvSpPr>
          <p:nvPr>
            <p:ph sz="quarter" idx="10" hasCustomPrompt="1"/>
          </p:nvPr>
        </p:nvSpPr>
        <p:spPr>
          <a:xfrm>
            <a:off x="6240463" y="1844674"/>
            <a:ext cx="5472112" cy="2089151"/>
          </a:xfrm>
          <a:prstGeom prst="rect">
            <a:avLst/>
          </a:prstGeom>
        </p:spPr>
        <p:txBody>
          <a:bodyPr lIns="72000" tIns="36000"/>
          <a:lstStyle>
            <a:lvl1pPr>
              <a:defRPr/>
            </a:lvl1pPr>
            <a:lvl2pPr>
              <a:defRPr/>
            </a:lvl2pPr>
            <a:lvl3pPr>
              <a:defRPr/>
            </a:lvl3pPr>
            <a:lvl4pPr>
              <a:defRPr/>
            </a:lvl4pPr>
            <a:lvl5pPr>
              <a:defRPr/>
            </a:lvl5pPr>
          </a:lstStyle>
          <a:p>
            <a:pPr lvl="0"/>
            <a:r>
              <a:rPr lang="en-US" dirty="0"/>
              <a:t>For heading, use Ericsson Hilda in bold. For copy and bullets, use Ericsson Hilda.</a:t>
            </a:r>
          </a:p>
          <a:p>
            <a:pPr lvl="0"/>
            <a:r>
              <a:rPr lang="en-US" dirty="0"/>
              <a:t>First level</a:t>
            </a:r>
          </a:p>
          <a:p>
            <a:pPr lvl="1"/>
            <a:r>
              <a:rPr lang="en-US" dirty="0"/>
              <a:t>Second level</a:t>
            </a:r>
          </a:p>
          <a:p>
            <a:pPr lvl="2"/>
            <a:r>
              <a:rPr lang="en-US" dirty="0"/>
              <a:t>Third level</a:t>
            </a:r>
          </a:p>
          <a:p>
            <a:pPr lvl="3"/>
            <a:r>
              <a:rPr lang="en-US" dirty="0"/>
              <a:t>Fourth level</a:t>
            </a:r>
          </a:p>
        </p:txBody>
      </p:sp>
      <p:sp>
        <p:nvSpPr>
          <p:cNvPr id="3" name="Content Placeholder 1"/>
          <p:cNvSpPr>
            <a:spLocks noGrp="1"/>
          </p:cNvSpPr>
          <p:nvPr>
            <p:ph idx="1" hasCustomPrompt="1"/>
          </p:nvPr>
        </p:nvSpPr>
        <p:spPr>
          <a:xfrm>
            <a:off x="6240463" y="4149724"/>
            <a:ext cx="5472112" cy="2087564"/>
          </a:xfrm>
          <a:prstGeom prst="rect">
            <a:avLst/>
          </a:prstGeom>
        </p:spPr>
        <p:txBody>
          <a:bodyPr lIns="72000" tIns="36000"/>
          <a:lstStyle>
            <a:lvl1pPr>
              <a:defRPr/>
            </a:lvl1pPr>
            <a:lvl2pPr>
              <a:defRPr/>
            </a:lvl2pPr>
            <a:lvl3pPr>
              <a:defRPr/>
            </a:lvl3pPr>
            <a:lvl4pPr>
              <a:defRPr/>
            </a:lvl4pPr>
            <a:lvl5pPr>
              <a:defRPr/>
            </a:lvl5pPr>
          </a:lstStyle>
          <a:p>
            <a:pPr lvl="0"/>
            <a:r>
              <a:rPr lang="en-US" dirty="0"/>
              <a:t>For heading, use Ericsson Hilda in bold. For copy and bullets, use Ericsson Hilda.</a:t>
            </a:r>
          </a:p>
          <a:p>
            <a:pPr lvl="0"/>
            <a:r>
              <a:rPr lang="en-US" dirty="0"/>
              <a:t>First level</a:t>
            </a:r>
          </a:p>
          <a:p>
            <a:pPr lvl="1"/>
            <a:r>
              <a:rPr lang="en-US" dirty="0"/>
              <a:t>Second level</a:t>
            </a:r>
          </a:p>
          <a:p>
            <a:pPr lvl="2"/>
            <a:r>
              <a:rPr lang="en-US" dirty="0"/>
              <a:t>Third level</a:t>
            </a:r>
          </a:p>
          <a:p>
            <a:pPr lvl="3"/>
            <a:r>
              <a:rPr lang="en-US" dirty="0"/>
              <a:t>Fourth level</a:t>
            </a:r>
          </a:p>
        </p:txBody>
      </p:sp>
      <p:sp>
        <p:nvSpPr>
          <p:cNvPr id="6" name="Title_SM">
            <a:extLst>
              <a:ext uri="{FF2B5EF4-FFF2-40B4-BE49-F238E27FC236}">
                <a16:creationId xmlns:a16="http://schemas.microsoft.com/office/drawing/2014/main" id="{524C71C0-9908-4C8C-97CC-AA201198D25C}"/>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lvl1pPr>
          </a:lstStyle>
          <a:p>
            <a:pPr lvl="0"/>
            <a:r>
              <a:rPr lang="en-US" dirty="0"/>
              <a:t>Slide title, Ericsson Hilda Light 40pt, Ericsson Black, max 2-lines</a:t>
            </a:r>
          </a:p>
        </p:txBody>
      </p:sp>
    </p:spTree>
    <p:extLst>
      <p:ext uri="{BB962C8B-B14F-4D97-AF65-F5344CB8AC3E}">
        <p14:creationId xmlns:p14="http://schemas.microsoft.com/office/powerpoint/2010/main" val="185064145"/>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Header, two horizontal contents">
    <p:spTree>
      <p:nvGrpSpPr>
        <p:cNvPr id="1" name=""/>
        <p:cNvGrpSpPr/>
        <p:nvPr/>
      </p:nvGrpSpPr>
      <p:grpSpPr>
        <a:xfrm>
          <a:off x="0" y="0"/>
          <a:ext cx="0" cy="0"/>
          <a:chOff x="0" y="0"/>
          <a:chExt cx="0" cy="0"/>
        </a:xfrm>
      </p:grpSpPr>
      <p:sp>
        <p:nvSpPr>
          <p:cNvPr id="7" name="Content Placeholder 2"/>
          <p:cNvSpPr>
            <a:spLocks noGrp="1"/>
          </p:cNvSpPr>
          <p:nvPr>
            <p:ph sz="quarter" idx="11" hasCustomPrompt="1"/>
          </p:nvPr>
        </p:nvSpPr>
        <p:spPr>
          <a:xfrm>
            <a:off x="3359150" y="4149724"/>
            <a:ext cx="8353425" cy="2087564"/>
          </a:xfrm>
          <a:prstGeom prst="rect">
            <a:avLst/>
          </a:prstGeom>
        </p:spPr>
        <p:txBody>
          <a:bodyPr lIns="72000" tIns="36000"/>
          <a:lstStyle>
            <a:lvl1pPr>
              <a:defRPr/>
            </a:lvl1pPr>
            <a:lvl2pPr>
              <a:defRPr/>
            </a:lvl2pPr>
            <a:lvl3pPr>
              <a:defRPr/>
            </a:lvl3pPr>
            <a:lvl4pPr>
              <a:defRPr/>
            </a:lvl4pPr>
            <a:lvl5pPr>
              <a:defRPr/>
            </a:lvl5pPr>
          </a:lstStyle>
          <a:p>
            <a:pPr lvl="0"/>
            <a:r>
              <a:rPr lang="en-US" dirty="0"/>
              <a:t>For heading, use Ericsson Hilda in bold. For copy and bullets, use Ericsson Hilda.</a:t>
            </a:r>
          </a:p>
          <a:p>
            <a:pPr lvl="0"/>
            <a:r>
              <a:rPr lang="en-US" dirty="0"/>
              <a:t>First level</a:t>
            </a:r>
          </a:p>
          <a:p>
            <a:pPr lvl="1"/>
            <a:r>
              <a:rPr lang="en-US" dirty="0"/>
              <a:t>Second level</a:t>
            </a:r>
          </a:p>
          <a:p>
            <a:pPr lvl="2"/>
            <a:r>
              <a:rPr lang="en-US" dirty="0"/>
              <a:t>Third level</a:t>
            </a:r>
          </a:p>
          <a:p>
            <a:pPr lvl="3"/>
            <a:r>
              <a:rPr lang="en-US" dirty="0"/>
              <a:t>Fourth level</a:t>
            </a:r>
          </a:p>
        </p:txBody>
      </p:sp>
      <p:sp>
        <p:nvSpPr>
          <p:cNvPr id="5" name="Content Placeholder 1"/>
          <p:cNvSpPr>
            <a:spLocks noGrp="1"/>
          </p:cNvSpPr>
          <p:nvPr>
            <p:ph sz="quarter" idx="10" hasCustomPrompt="1"/>
          </p:nvPr>
        </p:nvSpPr>
        <p:spPr>
          <a:xfrm>
            <a:off x="3359150" y="1844675"/>
            <a:ext cx="8353425" cy="2089150"/>
          </a:xfrm>
          <a:prstGeom prst="rect">
            <a:avLst/>
          </a:prstGeom>
        </p:spPr>
        <p:txBody>
          <a:bodyPr lIns="72000" tIns="36000"/>
          <a:lstStyle>
            <a:lvl1pPr>
              <a:defRPr/>
            </a:lvl1pPr>
            <a:lvl2pPr>
              <a:defRPr/>
            </a:lvl2pPr>
            <a:lvl3pPr>
              <a:defRPr/>
            </a:lvl3pPr>
            <a:lvl4pPr>
              <a:defRPr/>
            </a:lvl4pPr>
            <a:lvl5pPr>
              <a:defRPr/>
            </a:lvl5pPr>
          </a:lstStyle>
          <a:p>
            <a:pPr lvl="0"/>
            <a:r>
              <a:rPr lang="en-US" dirty="0"/>
              <a:t>For heading, use Ericsson Hilda in bold. For copy and bullets, use Ericsson Hilda.</a:t>
            </a:r>
          </a:p>
          <a:p>
            <a:pPr lvl="0"/>
            <a:r>
              <a:rPr lang="en-US" dirty="0"/>
              <a:t>First level</a:t>
            </a:r>
          </a:p>
          <a:p>
            <a:pPr lvl="1"/>
            <a:r>
              <a:rPr lang="en-US" dirty="0"/>
              <a:t>Second level</a:t>
            </a:r>
          </a:p>
          <a:p>
            <a:pPr lvl="2"/>
            <a:r>
              <a:rPr lang="en-US" dirty="0"/>
              <a:t>Third level</a:t>
            </a:r>
          </a:p>
          <a:p>
            <a:pPr lvl="3"/>
            <a:r>
              <a:rPr lang="en-US" dirty="0"/>
              <a:t>Fourth level</a:t>
            </a:r>
          </a:p>
        </p:txBody>
      </p:sp>
      <p:sp>
        <p:nvSpPr>
          <p:cNvPr id="6" name="Title_SM">
            <a:extLst>
              <a:ext uri="{FF2B5EF4-FFF2-40B4-BE49-F238E27FC236}">
                <a16:creationId xmlns:a16="http://schemas.microsoft.com/office/drawing/2014/main" id="{0114795F-6AFF-421E-BA39-763FAD29FC16}"/>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lvl1pPr>
          </a:lstStyle>
          <a:p>
            <a:pPr lvl="0"/>
            <a:r>
              <a:rPr lang="en-US" dirty="0"/>
              <a:t>Slide title, Ericsson Hilda Light 40pt, Ericsson Black, max 2-lines</a:t>
            </a:r>
          </a:p>
        </p:txBody>
      </p:sp>
    </p:spTree>
    <p:extLst>
      <p:ext uri="{BB962C8B-B14F-4D97-AF65-F5344CB8AC3E}">
        <p14:creationId xmlns:p14="http://schemas.microsoft.com/office/powerpoint/2010/main" val="397728657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Header, Image over two content parts">
    <p:spTree>
      <p:nvGrpSpPr>
        <p:cNvPr id="1" name=""/>
        <p:cNvGrpSpPr/>
        <p:nvPr/>
      </p:nvGrpSpPr>
      <p:grpSpPr>
        <a:xfrm>
          <a:off x="0" y="0"/>
          <a:ext cx="0" cy="0"/>
          <a:chOff x="0" y="0"/>
          <a:chExt cx="0" cy="0"/>
        </a:xfrm>
      </p:grpSpPr>
      <p:sp>
        <p:nvSpPr>
          <p:cNvPr id="7" name="Content Placeholder 3"/>
          <p:cNvSpPr>
            <a:spLocks noGrp="1"/>
          </p:cNvSpPr>
          <p:nvPr>
            <p:ph sz="quarter" idx="11" hasCustomPrompt="1"/>
          </p:nvPr>
        </p:nvSpPr>
        <p:spPr>
          <a:xfrm>
            <a:off x="6240463" y="4149724"/>
            <a:ext cx="5472112" cy="2087564"/>
          </a:xfrm>
          <a:prstGeom prst="rect">
            <a:avLst/>
          </a:prstGeom>
        </p:spPr>
        <p:txBody>
          <a:bodyPr lIns="72000" tIns="36000"/>
          <a:lstStyle>
            <a:lvl1pPr>
              <a:defRPr/>
            </a:lvl1pPr>
            <a:lvl2pPr>
              <a:defRPr/>
            </a:lvl2pPr>
            <a:lvl3pPr>
              <a:defRPr/>
            </a:lvl3pPr>
            <a:lvl4pPr>
              <a:defRPr/>
            </a:lvl4pPr>
            <a:lvl5pPr>
              <a:defRPr/>
            </a:lvl5pPr>
          </a:lstStyle>
          <a:p>
            <a:pPr lvl="0"/>
            <a:r>
              <a:rPr lang="en-US" dirty="0"/>
              <a:t>For heading, use Ericsson Hilda in bold. For copy and bullets, use Ericsson Hilda.</a:t>
            </a:r>
          </a:p>
          <a:p>
            <a:pPr lvl="0"/>
            <a:r>
              <a:rPr lang="en-US" dirty="0"/>
              <a:t>First level</a:t>
            </a:r>
          </a:p>
          <a:p>
            <a:pPr lvl="1"/>
            <a:r>
              <a:rPr lang="en-US" dirty="0"/>
              <a:t>Second level</a:t>
            </a:r>
          </a:p>
          <a:p>
            <a:pPr lvl="2"/>
            <a:r>
              <a:rPr lang="en-US" dirty="0"/>
              <a:t>Third level</a:t>
            </a:r>
          </a:p>
          <a:p>
            <a:pPr lvl="3"/>
            <a:r>
              <a:rPr lang="en-US" dirty="0"/>
              <a:t>Fourth level</a:t>
            </a:r>
          </a:p>
        </p:txBody>
      </p:sp>
      <p:sp>
        <p:nvSpPr>
          <p:cNvPr id="8" name="Content Placeholder 2"/>
          <p:cNvSpPr>
            <a:spLocks noGrp="1"/>
          </p:cNvSpPr>
          <p:nvPr>
            <p:ph sz="quarter" idx="12" hasCustomPrompt="1"/>
          </p:nvPr>
        </p:nvSpPr>
        <p:spPr>
          <a:xfrm>
            <a:off x="479425" y="4149724"/>
            <a:ext cx="5472113" cy="2087563"/>
          </a:xfrm>
          <a:prstGeom prst="rect">
            <a:avLst/>
          </a:prstGeom>
        </p:spPr>
        <p:txBody>
          <a:bodyPr lIns="72000" tIns="36000"/>
          <a:lstStyle>
            <a:lvl1pPr>
              <a:defRPr/>
            </a:lvl1pPr>
            <a:lvl2pPr>
              <a:defRPr/>
            </a:lvl2pPr>
            <a:lvl3pPr>
              <a:defRPr/>
            </a:lvl3pPr>
            <a:lvl4pPr>
              <a:defRPr/>
            </a:lvl4pPr>
            <a:lvl5pPr>
              <a:defRPr/>
            </a:lvl5pPr>
          </a:lstStyle>
          <a:p>
            <a:pPr lvl="0"/>
            <a:r>
              <a:rPr lang="en-US" dirty="0"/>
              <a:t>For heading, use Ericsson Hilda in bold. For copy and bullets, use Ericsson Hilda.</a:t>
            </a:r>
          </a:p>
          <a:p>
            <a:pPr lvl="0"/>
            <a:r>
              <a:rPr lang="en-US" dirty="0"/>
              <a:t>First level</a:t>
            </a:r>
          </a:p>
          <a:p>
            <a:pPr lvl="1"/>
            <a:r>
              <a:rPr lang="en-US" dirty="0"/>
              <a:t>Second level</a:t>
            </a:r>
          </a:p>
          <a:p>
            <a:pPr lvl="2"/>
            <a:r>
              <a:rPr lang="en-US" dirty="0"/>
              <a:t>Third level</a:t>
            </a:r>
          </a:p>
          <a:p>
            <a:pPr lvl="3"/>
            <a:r>
              <a:rPr lang="en-US" dirty="0"/>
              <a:t>Fourth level</a:t>
            </a:r>
          </a:p>
        </p:txBody>
      </p:sp>
      <p:sp>
        <p:nvSpPr>
          <p:cNvPr id="6" name="Title_SM">
            <a:extLst>
              <a:ext uri="{FF2B5EF4-FFF2-40B4-BE49-F238E27FC236}">
                <a16:creationId xmlns:a16="http://schemas.microsoft.com/office/drawing/2014/main" id="{A14F6E09-C956-49B3-8E41-DBD053DF768C}"/>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lvl1pPr>
          </a:lstStyle>
          <a:p>
            <a:pPr lvl="0"/>
            <a:r>
              <a:rPr lang="en-US" dirty="0"/>
              <a:t>Slide title, Ericsson Hilda Light 40pt, Ericsson Black, max 2-lines</a:t>
            </a:r>
          </a:p>
        </p:txBody>
      </p:sp>
    </p:spTree>
    <p:extLst>
      <p:ext uri="{BB962C8B-B14F-4D97-AF65-F5344CB8AC3E}">
        <p14:creationId xmlns:p14="http://schemas.microsoft.com/office/powerpoint/2010/main" val="1762546200"/>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Title and 3 columns">
    <p:spTree>
      <p:nvGrpSpPr>
        <p:cNvPr id="1" name=""/>
        <p:cNvGrpSpPr/>
        <p:nvPr/>
      </p:nvGrpSpPr>
      <p:grpSpPr>
        <a:xfrm>
          <a:off x="0" y="0"/>
          <a:ext cx="0" cy="0"/>
          <a:chOff x="0" y="0"/>
          <a:chExt cx="0" cy="0"/>
        </a:xfrm>
      </p:grpSpPr>
      <p:sp>
        <p:nvSpPr>
          <p:cNvPr id="8" name="Content Placeholder 3"/>
          <p:cNvSpPr>
            <a:spLocks noGrp="1"/>
          </p:cNvSpPr>
          <p:nvPr>
            <p:ph sz="quarter" idx="12" hasCustomPrompt="1"/>
          </p:nvPr>
        </p:nvSpPr>
        <p:spPr>
          <a:xfrm>
            <a:off x="8184575" y="1844675"/>
            <a:ext cx="3528000" cy="4392613"/>
          </a:xfrm>
          <a:prstGeom prst="rect">
            <a:avLst/>
          </a:prstGeom>
        </p:spPr>
        <p:txBody>
          <a:bodyPr/>
          <a:lstStyle>
            <a:lvl1pPr>
              <a:defRPr/>
            </a:lvl1pPr>
            <a:lvl2pPr>
              <a:defRPr/>
            </a:lvl2pPr>
            <a:lvl3pPr>
              <a:defRPr/>
            </a:lvl3pPr>
            <a:lvl4pPr>
              <a:defRPr/>
            </a:lvl4pPr>
            <a:lvl5pPr>
              <a:defRPr/>
            </a:lvl5pPr>
          </a:lstStyle>
          <a:p>
            <a:pPr lvl="0"/>
            <a:r>
              <a:rPr lang="en-US" dirty="0"/>
              <a:t>For heading, use Ericsson Hilda in bold. For copy and bullets, use Ericsson Hilda.</a:t>
            </a:r>
          </a:p>
          <a:p>
            <a:pPr lvl="0"/>
            <a:r>
              <a:rPr lang="en-US" dirty="0"/>
              <a:t>First level</a:t>
            </a:r>
          </a:p>
          <a:p>
            <a:pPr lvl="1"/>
            <a:r>
              <a:rPr lang="en-US" dirty="0"/>
              <a:t>Second level</a:t>
            </a:r>
          </a:p>
          <a:p>
            <a:pPr lvl="2"/>
            <a:r>
              <a:rPr lang="en-US" dirty="0"/>
              <a:t>Third level</a:t>
            </a:r>
          </a:p>
        </p:txBody>
      </p:sp>
      <p:sp>
        <p:nvSpPr>
          <p:cNvPr id="6" name="Content Placeholder 2"/>
          <p:cNvSpPr>
            <a:spLocks noGrp="1"/>
          </p:cNvSpPr>
          <p:nvPr>
            <p:ph sz="quarter" idx="11" hasCustomPrompt="1"/>
          </p:nvPr>
        </p:nvSpPr>
        <p:spPr>
          <a:xfrm>
            <a:off x="4332000" y="1844673"/>
            <a:ext cx="3528000" cy="4392613"/>
          </a:xfrm>
          <a:prstGeom prst="rect">
            <a:avLst/>
          </a:prstGeom>
        </p:spPr>
        <p:txBody>
          <a:bodyPr/>
          <a:lstStyle>
            <a:lvl1pPr>
              <a:defRPr/>
            </a:lvl1pPr>
            <a:lvl2pPr>
              <a:defRPr/>
            </a:lvl2pPr>
            <a:lvl3pPr>
              <a:defRPr/>
            </a:lvl3pPr>
            <a:lvl4pPr>
              <a:defRPr/>
            </a:lvl4pPr>
            <a:lvl5pPr>
              <a:defRPr/>
            </a:lvl5pPr>
          </a:lstStyle>
          <a:p>
            <a:pPr lvl="0"/>
            <a:r>
              <a:rPr lang="en-US" dirty="0"/>
              <a:t>For heading, use Ericsson Hilda in bold. For copy and bullets, use Ericsson Hilda.</a:t>
            </a:r>
          </a:p>
          <a:p>
            <a:pPr lvl="0"/>
            <a:r>
              <a:rPr lang="en-US" dirty="0"/>
              <a:t>First level</a:t>
            </a:r>
          </a:p>
          <a:p>
            <a:pPr lvl="1"/>
            <a:r>
              <a:rPr lang="en-US" dirty="0"/>
              <a:t>Second level</a:t>
            </a:r>
          </a:p>
          <a:p>
            <a:pPr lvl="2"/>
            <a:r>
              <a:rPr lang="en-US" dirty="0"/>
              <a:t>Third level</a:t>
            </a:r>
          </a:p>
        </p:txBody>
      </p:sp>
      <p:sp>
        <p:nvSpPr>
          <p:cNvPr id="7" name="Content Placeholder 1">
            <a:extLst>
              <a:ext uri="{FF2B5EF4-FFF2-40B4-BE49-F238E27FC236}">
                <a16:creationId xmlns:a16="http://schemas.microsoft.com/office/drawing/2014/main" id="{8E3794F8-471D-4987-945F-3C29BB03AB49}"/>
              </a:ext>
            </a:extLst>
          </p:cNvPr>
          <p:cNvSpPr>
            <a:spLocks noGrp="1"/>
          </p:cNvSpPr>
          <p:nvPr>
            <p:ph sz="quarter" idx="13" hasCustomPrompt="1"/>
          </p:nvPr>
        </p:nvSpPr>
        <p:spPr>
          <a:xfrm>
            <a:off x="479425" y="1844674"/>
            <a:ext cx="3528000" cy="4392613"/>
          </a:xfrm>
          <a:prstGeom prst="rect">
            <a:avLst/>
          </a:prstGeom>
        </p:spPr>
        <p:txBody>
          <a:bodyPr/>
          <a:lstStyle>
            <a:lvl1pPr>
              <a:defRPr/>
            </a:lvl1pPr>
            <a:lvl2pPr>
              <a:defRPr/>
            </a:lvl2pPr>
            <a:lvl3pPr>
              <a:defRPr/>
            </a:lvl3pPr>
            <a:lvl4pPr>
              <a:defRPr/>
            </a:lvl4pPr>
            <a:lvl5pPr>
              <a:defRPr/>
            </a:lvl5pPr>
          </a:lstStyle>
          <a:p>
            <a:pPr lvl="0"/>
            <a:r>
              <a:rPr lang="en-US" dirty="0"/>
              <a:t>For heading, use Ericsson Hilda in bold. For copy and bullets, use Ericsson Hilda.</a:t>
            </a:r>
          </a:p>
          <a:p>
            <a:pPr lvl="0"/>
            <a:r>
              <a:rPr lang="en-US" dirty="0"/>
              <a:t>First level</a:t>
            </a:r>
          </a:p>
          <a:p>
            <a:pPr lvl="1"/>
            <a:r>
              <a:rPr lang="en-US" dirty="0"/>
              <a:t>Second level</a:t>
            </a:r>
          </a:p>
          <a:p>
            <a:pPr lvl="2"/>
            <a:r>
              <a:rPr lang="en-US" dirty="0"/>
              <a:t>Third level</a:t>
            </a:r>
          </a:p>
        </p:txBody>
      </p:sp>
      <p:sp>
        <p:nvSpPr>
          <p:cNvPr id="10" name="Title_SM">
            <a:extLst>
              <a:ext uri="{FF2B5EF4-FFF2-40B4-BE49-F238E27FC236}">
                <a16:creationId xmlns:a16="http://schemas.microsoft.com/office/drawing/2014/main" id="{6B686A21-AA96-4B0A-B7CE-F4C6D5D31B32}"/>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lvl1pPr>
          </a:lstStyle>
          <a:p>
            <a:pPr lvl="0"/>
            <a:r>
              <a:rPr lang="en-US" dirty="0"/>
              <a:t>Slide title, Ericsson Hilda Light 40pt, Ericsson Black, max 2-lines</a:t>
            </a:r>
          </a:p>
        </p:txBody>
      </p:sp>
    </p:spTree>
    <p:extLst>
      <p:ext uri="{BB962C8B-B14F-4D97-AF65-F5344CB8AC3E}">
        <p14:creationId xmlns:p14="http://schemas.microsoft.com/office/powerpoint/2010/main" val="3545725332"/>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Title 3 narrow columns">
    <p:spTree>
      <p:nvGrpSpPr>
        <p:cNvPr id="1" name=""/>
        <p:cNvGrpSpPr/>
        <p:nvPr/>
      </p:nvGrpSpPr>
      <p:grpSpPr>
        <a:xfrm>
          <a:off x="0" y="0"/>
          <a:ext cx="0" cy="0"/>
          <a:chOff x="0" y="0"/>
          <a:chExt cx="0" cy="0"/>
        </a:xfrm>
      </p:grpSpPr>
      <p:sp>
        <p:nvSpPr>
          <p:cNvPr id="8" name="Content Placeholder 3"/>
          <p:cNvSpPr>
            <a:spLocks noGrp="1"/>
          </p:cNvSpPr>
          <p:nvPr>
            <p:ph sz="quarter" idx="12" hasCustomPrompt="1"/>
          </p:nvPr>
        </p:nvSpPr>
        <p:spPr>
          <a:xfrm>
            <a:off x="9121776" y="1844674"/>
            <a:ext cx="2590799" cy="4392613"/>
          </a:xfrm>
          <a:prstGeom prst="rect">
            <a:avLst/>
          </a:prstGeom>
        </p:spPr>
        <p:txBody>
          <a:bodyPr/>
          <a:lstStyle>
            <a:lvl1pPr>
              <a:defRPr/>
            </a:lvl1pPr>
            <a:lvl2pPr>
              <a:defRPr/>
            </a:lvl2pPr>
            <a:lvl3pPr>
              <a:defRPr/>
            </a:lvl3pPr>
            <a:lvl4pPr>
              <a:defRPr/>
            </a:lvl4pPr>
            <a:lvl5pPr>
              <a:defRPr/>
            </a:lvl5pPr>
          </a:lstStyle>
          <a:p>
            <a:pPr lvl="0"/>
            <a:r>
              <a:rPr lang="en-US" dirty="0"/>
              <a:t>For heading, use Ericsson Hilda in bold. For copy and bullets, use Ericsson Hilda.</a:t>
            </a:r>
          </a:p>
          <a:p>
            <a:pPr lvl="0"/>
            <a:r>
              <a:rPr lang="en-US" dirty="0"/>
              <a:t>First level</a:t>
            </a:r>
          </a:p>
          <a:p>
            <a:pPr lvl="1"/>
            <a:r>
              <a:rPr lang="en-US" dirty="0"/>
              <a:t>Second level</a:t>
            </a:r>
          </a:p>
          <a:p>
            <a:pPr lvl="2"/>
            <a:r>
              <a:rPr lang="en-US" dirty="0"/>
              <a:t>Third level</a:t>
            </a:r>
          </a:p>
        </p:txBody>
      </p:sp>
      <p:sp>
        <p:nvSpPr>
          <p:cNvPr id="6" name="Content Placeholder 2"/>
          <p:cNvSpPr>
            <a:spLocks noGrp="1"/>
          </p:cNvSpPr>
          <p:nvPr>
            <p:ph sz="quarter" idx="11" hasCustomPrompt="1"/>
          </p:nvPr>
        </p:nvSpPr>
        <p:spPr>
          <a:xfrm>
            <a:off x="6240464" y="1844674"/>
            <a:ext cx="2592386" cy="4392613"/>
          </a:xfrm>
          <a:prstGeom prst="rect">
            <a:avLst/>
          </a:prstGeom>
        </p:spPr>
        <p:txBody>
          <a:bodyPr/>
          <a:lstStyle>
            <a:lvl1pPr>
              <a:defRPr/>
            </a:lvl1pPr>
            <a:lvl2pPr>
              <a:defRPr/>
            </a:lvl2pPr>
            <a:lvl3pPr>
              <a:defRPr/>
            </a:lvl3pPr>
            <a:lvl4pPr>
              <a:defRPr/>
            </a:lvl4pPr>
            <a:lvl5pPr>
              <a:defRPr/>
            </a:lvl5pPr>
          </a:lstStyle>
          <a:p>
            <a:pPr lvl="0"/>
            <a:r>
              <a:rPr lang="en-US" dirty="0"/>
              <a:t>For heading, use Ericsson Hilda in bold. For copy and bullets, use Ericsson Hilda.</a:t>
            </a:r>
          </a:p>
          <a:p>
            <a:pPr lvl="0"/>
            <a:r>
              <a:rPr lang="en-US" dirty="0"/>
              <a:t>First level</a:t>
            </a:r>
          </a:p>
          <a:p>
            <a:pPr lvl="1"/>
            <a:r>
              <a:rPr lang="en-US" dirty="0"/>
              <a:t>Second level</a:t>
            </a:r>
          </a:p>
          <a:p>
            <a:pPr lvl="2"/>
            <a:r>
              <a:rPr lang="en-US" dirty="0"/>
              <a:t>Third level</a:t>
            </a:r>
          </a:p>
        </p:txBody>
      </p:sp>
      <p:sp>
        <p:nvSpPr>
          <p:cNvPr id="4" name="Content Placeholder 1"/>
          <p:cNvSpPr>
            <a:spLocks noGrp="1"/>
          </p:cNvSpPr>
          <p:nvPr>
            <p:ph sz="quarter" idx="10" hasCustomPrompt="1"/>
          </p:nvPr>
        </p:nvSpPr>
        <p:spPr>
          <a:xfrm>
            <a:off x="3359149" y="1844674"/>
            <a:ext cx="2592389" cy="4392613"/>
          </a:xfrm>
          <a:prstGeom prst="rect">
            <a:avLst/>
          </a:prstGeom>
        </p:spPr>
        <p:txBody>
          <a:bodyPr/>
          <a:lstStyle>
            <a:lvl1pPr>
              <a:defRPr/>
            </a:lvl1pPr>
            <a:lvl2pPr>
              <a:defRPr/>
            </a:lvl2pPr>
            <a:lvl3pPr>
              <a:defRPr/>
            </a:lvl3pPr>
            <a:lvl4pPr>
              <a:defRPr/>
            </a:lvl4pPr>
            <a:lvl5pPr>
              <a:defRPr/>
            </a:lvl5pPr>
          </a:lstStyle>
          <a:p>
            <a:pPr lvl="0"/>
            <a:r>
              <a:rPr lang="en-US" dirty="0"/>
              <a:t>For heading, use Ericsson Hilda in bold. For copy and bullets, use Ericsson Hilda.</a:t>
            </a:r>
          </a:p>
          <a:p>
            <a:pPr lvl="0"/>
            <a:r>
              <a:rPr lang="en-US" dirty="0"/>
              <a:t>First level</a:t>
            </a:r>
          </a:p>
          <a:p>
            <a:pPr lvl="1"/>
            <a:r>
              <a:rPr lang="en-US" dirty="0"/>
              <a:t>Second level</a:t>
            </a:r>
          </a:p>
          <a:p>
            <a:pPr lvl="2"/>
            <a:r>
              <a:rPr lang="en-US" dirty="0"/>
              <a:t>Third level</a:t>
            </a:r>
          </a:p>
        </p:txBody>
      </p:sp>
      <p:sp>
        <p:nvSpPr>
          <p:cNvPr id="7" name="Title_SM">
            <a:extLst>
              <a:ext uri="{FF2B5EF4-FFF2-40B4-BE49-F238E27FC236}">
                <a16:creationId xmlns:a16="http://schemas.microsoft.com/office/drawing/2014/main" id="{7EEF5633-BC13-4AEA-AEF5-CE2675504D30}"/>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lvl1pPr>
          </a:lstStyle>
          <a:p>
            <a:pPr lvl="0"/>
            <a:r>
              <a:rPr lang="en-US" dirty="0"/>
              <a:t>Slide title, Ericsson Hilda Light 40pt, Ericsson Black, max 2-lines</a:t>
            </a:r>
          </a:p>
        </p:txBody>
      </p:sp>
    </p:spTree>
    <p:extLst>
      <p:ext uri="{BB962C8B-B14F-4D97-AF65-F5344CB8AC3E}">
        <p14:creationId xmlns:p14="http://schemas.microsoft.com/office/powerpoint/2010/main" val="1896068706"/>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Title and 4 columns">
    <p:spTree>
      <p:nvGrpSpPr>
        <p:cNvPr id="1" name=""/>
        <p:cNvGrpSpPr/>
        <p:nvPr/>
      </p:nvGrpSpPr>
      <p:grpSpPr>
        <a:xfrm>
          <a:off x="0" y="0"/>
          <a:ext cx="0" cy="0"/>
          <a:chOff x="0" y="0"/>
          <a:chExt cx="0" cy="0"/>
        </a:xfrm>
      </p:grpSpPr>
      <p:sp>
        <p:nvSpPr>
          <p:cNvPr id="8" name="Content Placeholder 3"/>
          <p:cNvSpPr>
            <a:spLocks noGrp="1"/>
          </p:cNvSpPr>
          <p:nvPr>
            <p:ph sz="quarter" idx="12" hasCustomPrompt="1"/>
          </p:nvPr>
        </p:nvSpPr>
        <p:spPr>
          <a:xfrm>
            <a:off x="6240463" y="1844674"/>
            <a:ext cx="2592388" cy="4392614"/>
          </a:xfrm>
          <a:prstGeom prst="rect">
            <a:avLst/>
          </a:prstGeom>
        </p:spPr>
        <p:txBody>
          <a:bodyPr/>
          <a:lstStyle>
            <a:lvl1pPr>
              <a:defRPr/>
            </a:lvl1pPr>
            <a:lvl2pPr>
              <a:defRPr/>
            </a:lvl2pPr>
            <a:lvl3pPr>
              <a:defRPr/>
            </a:lvl3pPr>
            <a:lvl4pPr>
              <a:defRPr/>
            </a:lvl4pPr>
          </a:lstStyle>
          <a:p>
            <a:pPr lvl="0"/>
            <a:r>
              <a:rPr lang="en-US" dirty="0"/>
              <a:t>For heading, use Ericsson Hilda in bold. For copy and bullets, use Ericsson Hilda.</a:t>
            </a:r>
          </a:p>
          <a:p>
            <a:pPr lvl="0"/>
            <a:r>
              <a:rPr lang="en-US" dirty="0"/>
              <a:t>First level</a:t>
            </a:r>
          </a:p>
          <a:p>
            <a:pPr lvl="1"/>
            <a:r>
              <a:rPr lang="en-US" dirty="0"/>
              <a:t>Second level</a:t>
            </a:r>
          </a:p>
          <a:p>
            <a:pPr lvl="2"/>
            <a:r>
              <a:rPr lang="en-US" dirty="0"/>
              <a:t>Third level</a:t>
            </a:r>
          </a:p>
        </p:txBody>
      </p:sp>
      <p:sp>
        <p:nvSpPr>
          <p:cNvPr id="6" name="Content Placeholder 2"/>
          <p:cNvSpPr>
            <a:spLocks noGrp="1"/>
          </p:cNvSpPr>
          <p:nvPr>
            <p:ph sz="quarter" idx="11" hasCustomPrompt="1"/>
          </p:nvPr>
        </p:nvSpPr>
        <p:spPr>
          <a:xfrm>
            <a:off x="3359149" y="1844674"/>
            <a:ext cx="2592389" cy="4392613"/>
          </a:xfrm>
          <a:prstGeom prst="rect">
            <a:avLst/>
          </a:prstGeom>
        </p:spPr>
        <p:txBody>
          <a:bodyPr/>
          <a:lstStyle>
            <a:lvl1pPr>
              <a:defRPr/>
            </a:lvl1pPr>
            <a:lvl2pPr>
              <a:defRPr/>
            </a:lvl2pPr>
            <a:lvl3pPr>
              <a:defRPr/>
            </a:lvl3pPr>
            <a:lvl4pPr>
              <a:defRPr/>
            </a:lvl4pPr>
          </a:lstStyle>
          <a:p>
            <a:pPr lvl="0"/>
            <a:r>
              <a:rPr lang="en-US" dirty="0"/>
              <a:t>For heading, use Ericsson Hilda in bold. For copy and bullets, use Ericsson Hilda.</a:t>
            </a:r>
          </a:p>
          <a:p>
            <a:pPr lvl="0"/>
            <a:r>
              <a:rPr lang="en-US" dirty="0"/>
              <a:t>First level</a:t>
            </a:r>
          </a:p>
          <a:p>
            <a:pPr lvl="1"/>
            <a:r>
              <a:rPr lang="en-US" dirty="0"/>
              <a:t>Second level</a:t>
            </a:r>
          </a:p>
          <a:p>
            <a:pPr lvl="2"/>
            <a:r>
              <a:rPr lang="en-US" dirty="0"/>
              <a:t>Third level</a:t>
            </a:r>
          </a:p>
        </p:txBody>
      </p:sp>
      <p:sp>
        <p:nvSpPr>
          <p:cNvPr id="4" name="Content Placeholder 1"/>
          <p:cNvSpPr>
            <a:spLocks noGrp="1"/>
          </p:cNvSpPr>
          <p:nvPr>
            <p:ph sz="quarter" idx="10" hasCustomPrompt="1"/>
          </p:nvPr>
        </p:nvSpPr>
        <p:spPr>
          <a:xfrm>
            <a:off x="479425" y="1844674"/>
            <a:ext cx="2592388" cy="4392613"/>
          </a:xfrm>
          <a:prstGeom prst="rect">
            <a:avLst/>
          </a:prstGeom>
        </p:spPr>
        <p:txBody>
          <a:bodyPr/>
          <a:lstStyle>
            <a:lvl1pPr>
              <a:defRPr/>
            </a:lvl1pPr>
            <a:lvl2pPr>
              <a:defRPr/>
            </a:lvl2pPr>
            <a:lvl3pPr>
              <a:defRPr/>
            </a:lvl3pPr>
            <a:lvl4pPr>
              <a:defRPr/>
            </a:lvl4pPr>
            <a:lvl5pPr>
              <a:defRPr/>
            </a:lvl5pPr>
          </a:lstStyle>
          <a:p>
            <a:pPr lvl="0"/>
            <a:r>
              <a:rPr lang="en-US" dirty="0"/>
              <a:t>For heading, use Ericsson Hilda in bold. For copy and bullets, use Ericsson Hilda.</a:t>
            </a:r>
          </a:p>
          <a:p>
            <a:pPr lvl="0"/>
            <a:r>
              <a:rPr lang="en-US" dirty="0"/>
              <a:t>First level</a:t>
            </a:r>
          </a:p>
          <a:p>
            <a:pPr lvl="1"/>
            <a:r>
              <a:rPr lang="en-US" dirty="0"/>
              <a:t>Second level</a:t>
            </a:r>
          </a:p>
          <a:p>
            <a:pPr lvl="2"/>
            <a:r>
              <a:rPr lang="en-US" dirty="0"/>
              <a:t>Third level</a:t>
            </a:r>
          </a:p>
        </p:txBody>
      </p:sp>
      <p:sp>
        <p:nvSpPr>
          <p:cNvPr id="9" name="Content Placeholder 3"/>
          <p:cNvSpPr>
            <a:spLocks noGrp="1"/>
          </p:cNvSpPr>
          <p:nvPr>
            <p:ph sz="quarter" idx="13" hasCustomPrompt="1"/>
          </p:nvPr>
        </p:nvSpPr>
        <p:spPr>
          <a:xfrm>
            <a:off x="9120188" y="1844674"/>
            <a:ext cx="2592387" cy="4392613"/>
          </a:xfrm>
          <a:prstGeom prst="rect">
            <a:avLst/>
          </a:prstGeom>
        </p:spPr>
        <p:txBody>
          <a:bodyPr/>
          <a:lstStyle>
            <a:lvl1pPr>
              <a:defRPr/>
            </a:lvl1pPr>
            <a:lvl2pPr>
              <a:defRPr/>
            </a:lvl2pPr>
            <a:lvl3pPr>
              <a:defRPr/>
            </a:lvl3pPr>
            <a:lvl4pPr>
              <a:defRPr/>
            </a:lvl4pPr>
          </a:lstStyle>
          <a:p>
            <a:pPr lvl="0"/>
            <a:r>
              <a:rPr lang="en-US" dirty="0"/>
              <a:t>For heading, use Ericsson Hilda in bold. For copy and bullets, use Ericsson Hilda.</a:t>
            </a:r>
          </a:p>
          <a:p>
            <a:pPr lvl="0"/>
            <a:r>
              <a:rPr lang="en-US" dirty="0"/>
              <a:t>First level</a:t>
            </a:r>
          </a:p>
          <a:p>
            <a:pPr lvl="1"/>
            <a:r>
              <a:rPr lang="en-US" dirty="0"/>
              <a:t>Second level</a:t>
            </a:r>
          </a:p>
          <a:p>
            <a:pPr lvl="2"/>
            <a:r>
              <a:rPr lang="en-US" dirty="0"/>
              <a:t>Third level</a:t>
            </a:r>
          </a:p>
        </p:txBody>
      </p:sp>
      <p:sp>
        <p:nvSpPr>
          <p:cNvPr id="7" name="Title_SM">
            <a:extLst>
              <a:ext uri="{FF2B5EF4-FFF2-40B4-BE49-F238E27FC236}">
                <a16:creationId xmlns:a16="http://schemas.microsoft.com/office/drawing/2014/main" id="{F4D71A67-F349-4E68-B7B8-D53CE323A764}"/>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lvl1pPr>
          </a:lstStyle>
          <a:p>
            <a:pPr lvl="0"/>
            <a:r>
              <a:rPr lang="en-US" dirty="0"/>
              <a:t>Slide title, Ericsson Hilda Light 40pt, Ericsson Black, max 2-lines</a:t>
            </a:r>
          </a:p>
        </p:txBody>
      </p:sp>
    </p:spTree>
    <p:extLst>
      <p:ext uri="{BB962C8B-B14F-4D97-AF65-F5344CB8AC3E}">
        <p14:creationId xmlns:p14="http://schemas.microsoft.com/office/powerpoint/2010/main" val="2275899235"/>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Title, Preamble and 3 columns">
    <p:spTree>
      <p:nvGrpSpPr>
        <p:cNvPr id="1" name=""/>
        <p:cNvGrpSpPr/>
        <p:nvPr/>
      </p:nvGrpSpPr>
      <p:grpSpPr>
        <a:xfrm>
          <a:off x="0" y="0"/>
          <a:ext cx="0" cy="0"/>
          <a:chOff x="0" y="0"/>
          <a:chExt cx="0" cy="0"/>
        </a:xfrm>
      </p:grpSpPr>
      <p:sp>
        <p:nvSpPr>
          <p:cNvPr id="8" name="Content Placeholder 3"/>
          <p:cNvSpPr>
            <a:spLocks noGrp="1"/>
          </p:cNvSpPr>
          <p:nvPr>
            <p:ph sz="quarter" idx="12" hasCustomPrompt="1"/>
          </p:nvPr>
        </p:nvSpPr>
        <p:spPr>
          <a:xfrm>
            <a:off x="6240463" y="4149724"/>
            <a:ext cx="2592388" cy="2087563"/>
          </a:xfrm>
          <a:prstGeom prst="rect">
            <a:avLst/>
          </a:prstGeom>
        </p:spPr>
        <p:txBody>
          <a:bodyPr tIns="36000"/>
          <a:lstStyle>
            <a:lvl1pPr>
              <a:defRPr sz="2000"/>
            </a:lvl1pPr>
            <a:lvl2pPr>
              <a:defRPr sz="2000"/>
            </a:lvl2pPr>
            <a:lvl3pPr>
              <a:defRPr sz="2000"/>
            </a:lvl3pPr>
            <a:lvl4pPr>
              <a:defRPr sz="2000"/>
            </a:lvl4pPr>
            <a:lvl5pPr>
              <a:defRPr sz="2000"/>
            </a:lvl5pPr>
          </a:lstStyle>
          <a:p>
            <a:pPr lvl="0"/>
            <a:r>
              <a:rPr lang="en-US" dirty="0"/>
              <a:t>For heading, use Ericsson Hilda in bold. For copy and bullets, use E. Hilda.</a:t>
            </a:r>
          </a:p>
          <a:p>
            <a:pPr lvl="0"/>
            <a:r>
              <a:rPr lang="en-US" dirty="0"/>
              <a:t>First level</a:t>
            </a:r>
          </a:p>
          <a:p>
            <a:pPr lvl="1"/>
            <a:r>
              <a:rPr lang="en-US" dirty="0"/>
              <a:t>Second level</a:t>
            </a:r>
          </a:p>
        </p:txBody>
      </p:sp>
      <p:sp>
        <p:nvSpPr>
          <p:cNvPr id="6" name="Content Placeholder 2"/>
          <p:cNvSpPr>
            <a:spLocks noGrp="1"/>
          </p:cNvSpPr>
          <p:nvPr>
            <p:ph sz="quarter" idx="11" hasCustomPrompt="1"/>
          </p:nvPr>
        </p:nvSpPr>
        <p:spPr>
          <a:xfrm>
            <a:off x="3359150" y="4149725"/>
            <a:ext cx="2592388" cy="2087562"/>
          </a:xfrm>
          <a:prstGeom prst="rect">
            <a:avLst/>
          </a:prstGeom>
        </p:spPr>
        <p:txBody>
          <a:bodyPr tIns="36000"/>
          <a:lstStyle>
            <a:lvl1pPr>
              <a:defRPr sz="2000"/>
            </a:lvl1pPr>
            <a:lvl2pPr>
              <a:defRPr sz="2000"/>
            </a:lvl2pPr>
            <a:lvl3pPr>
              <a:defRPr sz="2000"/>
            </a:lvl3pPr>
            <a:lvl4pPr>
              <a:defRPr sz="2000"/>
            </a:lvl4pPr>
            <a:lvl5pPr>
              <a:defRPr sz="2000"/>
            </a:lvl5pPr>
          </a:lstStyle>
          <a:p>
            <a:pPr lvl="0"/>
            <a:r>
              <a:rPr lang="en-US" dirty="0"/>
              <a:t>For heading, use Ericsson Hilda in bold. For copy and bullets, use E. Hilda.</a:t>
            </a:r>
          </a:p>
          <a:p>
            <a:pPr lvl="0"/>
            <a:r>
              <a:rPr lang="en-US" dirty="0"/>
              <a:t>First level</a:t>
            </a:r>
          </a:p>
          <a:p>
            <a:pPr lvl="1"/>
            <a:r>
              <a:rPr lang="en-US" dirty="0"/>
              <a:t>Second level</a:t>
            </a:r>
          </a:p>
        </p:txBody>
      </p:sp>
      <p:sp>
        <p:nvSpPr>
          <p:cNvPr id="4" name="Content Placeholder 1"/>
          <p:cNvSpPr>
            <a:spLocks noGrp="1"/>
          </p:cNvSpPr>
          <p:nvPr>
            <p:ph sz="quarter" idx="10" hasCustomPrompt="1"/>
          </p:nvPr>
        </p:nvSpPr>
        <p:spPr>
          <a:xfrm>
            <a:off x="479425" y="1844675"/>
            <a:ext cx="2592388" cy="4392612"/>
          </a:xfrm>
          <a:prstGeom prst="rect">
            <a:avLst/>
          </a:prstGeom>
        </p:spPr>
        <p:txBody>
          <a:bodyPr/>
          <a:lstStyle>
            <a:lvl1pPr marL="0" indent="0">
              <a:buFont typeface="Ericsson Hilda Light" panose="020B0604020202020204" pitchFamily="34" charset="0"/>
              <a:buNone/>
              <a:defRPr sz="2500">
                <a:latin typeface="+mn-lt"/>
              </a:defRPr>
            </a:lvl1pPr>
            <a:lvl2pPr marL="0" indent="0">
              <a:buFont typeface="Ericsson Hilda Light" panose="020B0604020202020204" pitchFamily="34" charset="0"/>
              <a:buNone/>
              <a:defRPr sz="2500">
                <a:latin typeface="+mj-lt"/>
              </a:defRPr>
            </a:lvl2pPr>
            <a:lvl3pPr marL="342900" indent="0">
              <a:buFont typeface="Ericsson Hilda Light" panose="020B0604020202020204" pitchFamily="34" charset="0"/>
              <a:buNone/>
              <a:defRPr sz="2500">
                <a:latin typeface="+mj-lt"/>
              </a:defRPr>
            </a:lvl3pPr>
            <a:lvl4pPr marL="685800" indent="0">
              <a:buFont typeface="Ericsson Hilda Light" panose="020B0604020202020204" pitchFamily="34" charset="0"/>
              <a:buNone/>
              <a:defRPr sz="2500">
                <a:latin typeface="+mj-lt"/>
              </a:defRPr>
            </a:lvl4pPr>
            <a:lvl5pPr marL="1028700" indent="0">
              <a:buFont typeface="Ericsson Hilda Light" panose="020B0604020202020204" pitchFamily="34" charset="0"/>
              <a:buNone/>
              <a:defRPr sz="2500">
                <a:latin typeface="+mj-lt"/>
              </a:defRPr>
            </a:lvl5pPr>
          </a:lstStyle>
          <a:p>
            <a:pPr lvl="0"/>
            <a:r>
              <a:rPr kumimoji="0" lang="en-US" sz="2500" b="0" i="0" u="none" strike="noStrike" kern="1200" cap="none" spc="0" normalizeH="0" baseline="0" noProof="0" dirty="0">
                <a:ln>
                  <a:noFill/>
                </a:ln>
                <a:solidFill>
                  <a:srgbClr val="181818"/>
                </a:solidFill>
                <a:effectLst/>
                <a:uLnTx/>
                <a:uFillTx/>
                <a:ea typeface="+mn-ea"/>
                <a:cs typeface="Ericsson Hilda Light" panose="020B0604020202020204" pitchFamily="34" charset="0"/>
              </a:rPr>
              <a:t>Preamble text, </a:t>
            </a:r>
            <a:r>
              <a:rPr lang="en-US" dirty="0"/>
              <a:t>Ericsson </a:t>
            </a:r>
            <a:r>
              <a:rPr kumimoji="0" lang="en-US" sz="2500" b="0" i="0" u="none" strike="noStrike" kern="1200" cap="none" spc="0" normalizeH="0" baseline="0" noProof="0" dirty="0">
                <a:ln>
                  <a:noFill/>
                </a:ln>
                <a:solidFill>
                  <a:srgbClr val="181818"/>
                </a:solidFill>
                <a:effectLst/>
                <a:uLnTx/>
                <a:uFillTx/>
                <a:ea typeface="+mn-ea"/>
                <a:cs typeface="Ericsson Hilda Light" panose="020B0604020202020204" pitchFamily="34" charset="0"/>
              </a:rPr>
              <a:t>Hilda 25pt, Ericsson Black</a:t>
            </a:r>
            <a:endParaRPr lang="en-US" dirty="0"/>
          </a:p>
        </p:txBody>
      </p:sp>
      <p:sp>
        <p:nvSpPr>
          <p:cNvPr id="9" name="Content Placeholder 3"/>
          <p:cNvSpPr>
            <a:spLocks noGrp="1"/>
          </p:cNvSpPr>
          <p:nvPr>
            <p:ph sz="quarter" idx="13" hasCustomPrompt="1"/>
          </p:nvPr>
        </p:nvSpPr>
        <p:spPr>
          <a:xfrm>
            <a:off x="9120188" y="4149724"/>
            <a:ext cx="2592387" cy="2087563"/>
          </a:xfrm>
          <a:prstGeom prst="rect">
            <a:avLst/>
          </a:prstGeom>
        </p:spPr>
        <p:txBody>
          <a:bodyPr tIns="36000"/>
          <a:lstStyle>
            <a:lvl1pPr>
              <a:defRPr sz="2000"/>
            </a:lvl1pPr>
            <a:lvl2pPr>
              <a:defRPr sz="2000"/>
            </a:lvl2pPr>
            <a:lvl3pPr>
              <a:defRPr sz="2000"/>
            </a:lvl3pPr>
            <a:lvl4pPr>
              <a:defRPr sz="2000"/>
            </a:lvl4pPr>
            <a:lvl5pPr>
              <a:defRPr sz="2000"/>
            </a:lvl5pPr>
          </a:lstStyle>
          <a:p>
            <a:pPr lvl="0"/>
            <a:r>
              <a:rPr lang="en-US" dirty="0"/>
              <a:t>For heading, use Ericsson Hilda in bold. For copy and bullets, use E. Hilda.</a:t>
            </a:r>
          </a:p>
          <a:p>
            <a:pPr lvl="0"/>
            <a:r>
              <a:rPr lang="en-US" dirty="0"/>
              <a:t>First level</a:t>
            </a:r>
          </a:p>
          <a:p>
            <a:pPr lvl="1"/>
            <a:r>
              <a:rPr lang="en-US" dirty="0"/>
              <a:t>Second level</a:t>
            </a:r>
          </a:p>
        </p:txBody>
      </p:sp>
      <p:sp>
        <p:nvSpPr>
          <p:cNvPr id="7" name="Title_SM">
            <a:extLst>
              <a:ext uri="{FF2B5EF4-FFF2-40B4-BE49-F238E27FC236}">
                <a16:creationId xmlns:a16="http://schemas.microsoft.com/office/drawing/2014/main" id="{CD0BB64A-768A-4118-B3E5-52B98C693831}"/>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lvl1pPr>
          </a:lstStyle>
          <a:p>
            <a:pPr lvl="0"/>
            <a:r>
              <a:rPr lang="en-US" dirty="0"/>
              <a:t>Slide title, Ericsson Hilda Light 40pt, Ericsson Black, max 2-lines</a:t>
            </a:r>
          </a:p>
        </p:txBody>
      </p:sp>
    </p:spTree>
    <p:extLst>
      <p:ext uri="{BB962C8B-B14F-4D97-AF65-F5344CB8AC3E}">
        <p14:creationId xmlns:p14="http://schemas.microsoft.com/office/powerpoint/2010/main" val="15090902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Keynote Cover Page">
    <p:spTree>
      <p:nvGrpSpPr>
        <p:cNvPr id="1" name=""/>
        <p:cNvGrpSpPr/>
        <p:nvPr/>
      </p:nvGrpSpPr>
      <p:grpSpPr>
        <a:xfrm>
          <a:off x="0" y="0"/>
          <a:ext cx="0" cy="0"/>
          <a:chOff x="0" y="0"/>
          <a:chExt cx="0" cy="0"/>
        </a:xfrm>
      </p:grpSpPr>
      <p:sp>
        <p:nvSpPr>
          <p:cNvPr id="9" name="Title_TM">
            <a:extLst>
              <a:ext uri="{FF2B5EF4-FFF2-40B4-BE49-F238E27FC236}">
                <a16:creationId xmlns:a16="http://schemas.microsoft.com/office/drawing/2014/main" id="{696C7C8F-5086-466A-8108-2FE0A8663D59}"/>
              </a:ext>
            </a:extLst>
          </p:cNvPr>
          <p:cNvSpPr>
            <a:spLocks noGrp="1" noChangeArrowheads="1"/>
          </p:cNvSpPr>
          <p:nvPr>
            <p:ph type="ctrTitle" hasCustomPrompt="1"/>
          </p:nvPr>
        </p:nvSpPr>
        <p:spPr>
          <a:xfrm>
            <a:off x="479425" y="476250"/>
            <a:ext cx="8353426" cy="3457575"/>
          </a:xfrm>
          <a:noFill/>
          <a:ln w="9525">
            <a:noFill/>
            <a:miter lim="800000"/>
            <a:headEnd/>
            <a:tailEnd/>
          </a:ln>
        </p:spPr>
        <p:txBody>
          <a:bodyPr anchor="t"/>
          <a:lstStyle>
            <a:lvl1pPr>
              <a:defRPr lang="en-US" sz="6000" b="0" dirty="0">
                <a:solidFill>
                  <a:schemeClr val="tx1"/>
                </a:solidFill>
                <a:latin typeface="+mj-lt"/>
              </a:defRPr>
            </a:lvl1pPr>
          </a:lstStyle>
          <a:p>
            <a:pPr lvl="0"/>
            <a:r>
              <a:rPr lang="en-US" dirty="0"/>
              <a:t>Keynote cover page, </a:t>
            </a:r>
            <a:br>
              <a:rPr lang="en-US" dirty="0"/>
            </a:br>
            <a:r>
              <a:rPr lang="en-US" dirty="0"/>
              <a:t>Ericsson Hilda Light 60pt, </a:t>
            </a:r>
            <a:br>
              <a:rPr lang="en-US" dirty="0"/>
            </a:br>
            <a:r>
              <a:rPr lang="en-US" dirty="0"/>
              <a:t>Ericsson Black, </a:t>
            </a:r>
            <a:br>
              <a:rPr lang="en-US" dirty="0"/>
            </a:br>
            <a:r>
              <a:rPr lang="en-US" dirty="0"/>
              <a:t>max 4-lines</a:t>
            </a:r>
          </a:p>
        </p:txBody>
      </p:sp>
      <p:sp>
        <p:nvSpPr>
          <p:cNvPr id="10" name="SubTitle_TM">
            <a:extLst>
              <a:ext uri="{FF2B5EF4-FFF2-40B4-BE49-F238E27FC236}">
                <a16:creationId xmlns:a16="http://schemas.microsoft.com/office/drawing/2014/main" id="{ED5DEA0B-CF0D-4EE6-B6A8-90BAF3DE8AF1}"/>
              </a:ext>
            </a:extLst>
          </p:cNvPr>
          <p:cNvSpPr>
            <a:spLocks noGrp="1" noChangeArrowheads="1"/>
          </p:cNvSpPr>
          <p:nvPr>
            <p:ph type="subTitle" idx="1" hasCustomPrompt="1"/>
          </p:nvPr>
        </p:nvSpPr>
        <p:spPr>
          <a:xfrm>
            <a:off x="479425" y="4149726"/>
            <a:ext cx="5472112" cy="2087562"/>
          </a:xfrm>
          <a:prstGeom prst="rect">
            <a:avLst/>
          </a:prstGeom>
        </p:spPr>
        <p:txBody>
          <a:bodyPr rIns="0" anchor="t"/>
          <a:lstStyle>
            <a:lvl1pPr marL="0" indent="0">
              <a:lnSpc>
                <a:spcPct val="100000"/>
              </a:lnSpc>
              <a:spcBef>
                <a:spcPts val="0"/>
              </a:spcBef>
              <a:buFont typeface="Ericsson Hilda Light" charset="0"/>
              <a:buNone/>
              <a:defRPr sz="2000" baseline="0">
                <a:solidFill>
                  <a:schemeClr val="tx1"/>
                </a:solidFill>
                <a:latin typeface="+mn-lt"/>
              </a:defRPr>
            </a:lvl1pPr>
          </a:lstStyle>
          <a:p>
            <a:r>
              <a:rPr lang="en-US" dirty="0"/>
              <a:t>Speaker,</a:t>
            </a:r>
            <a:br>
              <a:rPr lang="en-US" dirty="0"/>
            </a:br>
            <a:r>
              <a:rPr lang="en-US" dirty="0"/>
              <a:t>Ericsson Black, Ericsson Hilda 20pt</a:t>
            </a:r>
          </a:p>
        </p:txBody>
      </p:sp>
    </p:spTree>
    <p:extLst>
      <p:ext uri="{BB962C8B-B14F-4D97-AF65-F5344CB8AC3E}">
        <p14:creationId xmlns:p14="http://schemas.microsoft.com/office/powerpoint/2010/main" val="1085322578"/>
      </p:ext>
    </p:extLst>
  </p:cSld>
  <p:clrMapOvr>
    <a:masterClrMapping/>
  </p:clrMapOvr>
  <p:hf sldNum="0" hdr="0" ftr="0"/>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Title and 4 columns with visuals">
    <p:spTree>
      <p:nvGrpSpPr>
        <p:cNvPr id="1" name=""/>
        <p:cNvGrpSpPr/>
        <p:nvPr/>
      </p:nvGrpSpPr>
      <p:grpSpPr>
        <a:xfrm>
          <a:off x="0" y="0"/>
          <a:ext cx="0" cy="0"/>
          <a:chOff x="0" y="0"/>
          <a:chExt cx="0" cy="0"/>
        </a:xfrm>
      </p:grpSpPr>
      <p:sp>
        <p:nvSpPr>
          <p:cNvPr id="8" name="Content Placeholder 3"/>
          <p:cNvSpPr>
            <a:spLocks noGrp="1"/>
          </p:cNvSpPr>
          <p:nvPr>
            <p:ph sz="quarter" idx="12" hasCustomPrompt="1"/>
          </p:nvPr>
        </p:nvSpPr>
        <p:spPr>
          <a:xfrm>
            <a:off x="6240463" y="4149724"/>
            <a:ext cx="2592388" cy="2087563"/>
          </a:xfrm>
          <a:prstGeom prst="rect">
            <a:avLst/>
          </a:prstGeom>
        </p:spPr>
        <p:txBody>
          <a:bodyPr lIns="72000" tIns="36000"/>
          <a:lstStyle>
            <a:lvl1pPr>
              <a:defRPr sz="2000"/>
            </a:lvl1pPr>
            <a:lvl2pPr>
              <a:defRPr sz="2000"/>
            </a:lvl2pPr>
            <a:lvl3pPr>
              <a:defRPr sz="2000"/>
            </a:lvl3pPr>
            <a:lvl4pPr>
              <a:defRPr sz="2000"/>
            </a:lvl4pPr>
            <a:lvl5pPr>
              <a:defRPr sz="2000"/>
            </a:lvl5pPr>
          </a:lstStyle>
          <a:p>
            <a:pPr lvl="0"/>
            <a:r>
              <a:rPr lang="en-US" dirty="0"/>
              <a:t>For heading, use Ericsson Hilda in bold. For copy and bullets, use E. Hilda.</a:t>
            </a:r>
          </a:p>
          <a:p>
            <a:pPr lvl="0"/>
            <a:r>
              <a:rPr lang="en-US" dirty="0"/>
              <a:t>First level</a:t>
            </a:r>
          </a:p>
          <a:p>
            <a:pPr lvl="1"/>
            <a:r>
              <a:rPr lang="en-US" dirty="0"/>
              <a:t>Second level</a:t>
            </a:r>
          </a:p>
        </p:txBody>
      </p:sp>
      <p:sp>
        <p:nvSpPr>
          <p:cNvPr id="6" name="Content Placeholder 2"/>
          <p:cNvSpPr>
            <a:spLocks noGrp="1"/>
          </p:cNvSpPr>
          <p:nvPr>
            <p:ph sz="quarter" idx="11" hasCustomPrompt="1"/>
          </p:nvPr>
        </p:nvSpPr>
        <p:spPr>
          <a:xfrm>
            <a:off x="3359149" y="4149724"/>
            <a:ext cx="2592389" cy="2087563"/>
          </a:xfrm>
          <a:prstGeom prst="rect">
            <a:avLst/>
          </a:prstGeom>
        </p:spPr>
        <p:txBody>
          <a:bodyPr lIns="72000" tIns="36000"/>
          <a:lstStyle>
            <a:lvl1pPr>
              <a:defRPr sz="2000"/>
            </a:lvl1pPr>
            <a:lvl2pPr>
              <a:defRPr sz="2000"/>
            </a:lvl2pPr>
            <a:lvl3pPr>
              <a:defRPr sz="2000"/>
            </a:lvl3pPr>
            <a:lvl4pPr>
              <a:defRPr sz="2000"/>
            </a:lvl4pPr>
            <a:lvl5pPr>
              <a:defRPr sz="2000"/>
            </a:lvl5pPr>
          </a:lstStyle>
          <a:p>
            <a:pPr lvl="0"/>
            <a:r>
              <a:rPr lang="en-US" dirty="0"/>
              <a:t>For heading, use Ericsson Hilda in bold. For copy and bullets, use E. Hilda.</a:t>
            </a:r>
          </a:p>
          <a:p>
            <a:pPr lvl="0"/>
            <a:r>
              <a:rPr lang="en-US" dirty="0"/>
              <a:t>First level</a:t>
            </a:r>
          </a:p>
          <a:p>
            <a:pPr lvl="1"/>
            <a:r>
              <a:rPr lang="en-US" dirty="0"/>
              <a:t>Second level</a:t>
            </a:r>
          </a:p>
        </p:txBody>
      </p:sp>
      <p:sp>
        <p:nvSpPr>
          <p:cNvPr id="4" name="Content Placeholder 1"/>
          <p:cNvSpPr>
            <a:spLocks noGrp="1"/>
          </p:cNvSpPr>
          <p:nvPr>
            <p:ph sz="quarter" idx="10" hasCustomPrompt="1"/>
          </p:nvPr>
        </p:nvSpPr>
        <p:spPr>
          <a:xfrm>
            <a:off x="479425" y="4149724"/>
            <a:ext cx="2592388" cy="2087563"/>
          </a:xfrm>
          <a:prstGeom prst="rect">
            <a:avLst/>
          </a:prstGeom>
        </p:spPr>
        <p:txBody>
          <a:bodyPr lIns="72000" tIns="36000"/>
          <a:lstStyle>
            <a:lvl1pPr>
              <a:defRPr sz="2000"/>
            </a:lvl1pPr>
            <a:lvl2pPr>
              <a:defRPr sz="2000"/>
            </a:lvl2pPr>
            <a:lvl3pPr>
              <a:defRPr sz="2000"/>
            </a:lvl3pPr>
            <a:lvl4pPr>
              <a:defRPr sz="2000"/>
            </a:lvl4pPr>
            <a:lvl5pPr>
              <a:defRPr sz="2000"/>
            </a:lvl5pPr>
          </a:lstStyle>
          <a:p>
            <a:pPr lvl="0"/>
            <a:r>
              <a:rPr lang="en-US" dirty="0"/>
              <a:t>For heading, use Ericsson Hilda in bold. For copy and bullets, use E. Hilda.</a:t>
            </a:r>
          </a:p>
          <a:p>
            <a:pPr lvl="0"/>
            <a:r>
              <a:rPr lang="en-US" dirty="0"/>
              <a:t>First level</a:t>
            </a:r>
          </a:p>
          <a:p>
            <a:pPr lvl="1"/>
            <a:r>
              <a:rPr lang="en-US" dirty="0"/>
              <a:t>Second level</a:t>
            </a:r>
          </a:p>
        </p:txBody>
      </p:sp>
      <p:sp>
        <p:nvSpPr>
          <p:cNvPr id="9" name="Content Placeholder 3"/>
          <p:cNvSpPr>
            <a:spLocks noGrp="1"/>
          </p:cNvSpPr>
          <p:nvPr>
            <p:ph sz="quarter" idx="13" hasCustomPrompt="1"/>
          </p:nvPr>
        </p:nvSpPr>
        <p:spPr>
          <a:xfrm>
            <a:off x="9121776" y="4149724"/>
            <a:ext cx="2590799" cy="2087563"/>
          </a:xfrm>
          <a:prstGeom prst="rect">
            <a:avLst/>
          </a:prstGeom>
        </p:spPr>
        <p:txBody>
          <a:bodyPr lIns="72000" tIns="36000"/>
          <a:lstStyle>
            <a:lvl1pPr>
              <a:defRPr sz="2000"/>
            </a:lvl1pPr>
            <a:lvl2pPr>
              <a:defRPr sz="2000"/>
            </a:lvl2pPr>
            <a:lvl3pPr>
              <a:defRPr sz="2000"/>
            </a:lvl3pPr>
            <a:lvl4pPr>
              <a:defRPr sz="2000"/>
            </a:lvl4pPr>
            <a:lvl5pPr>
              <a:defRPr sz="2000"/>
            </a:lvl5pPr>
          </a:lstStyle>
          <a:p>
            <a:pPr lvl="0"/>
            <a:r>
              <a:rPr lang="en-US" dirty="0"/>
              <a:t>For heading, use Ericsson Hilda in bold. For copy and bullets, use E. Hilda.</a:t>
            </a:r>
          </a:p>
          <a:p>
            <a:pPr lvl="0"/>
            <a:r>
              <a:rPr lang="en-US" dirty="0"/>
              <a:t>First level</a:t>
            </a:r>
          </a:p>
          <a:p>
            <a:pPr lvl="1"/>
            <a:r>
              <a:rPr lang="en-US" dirty="0"/>
              <a:t>Second level</a:t>
            </a:r>
          </a:p>
        </p:txBody>
      </p:sp>
      <p:sp>
        <p:nvSpPr>
          <p:cNvPr id="7" name="Title_SM">
            <a:extLst>
              <a:ext uri="{FF2B5EF4-FFF2-40B4-BE49-F238E27FC236}">
                <a16:creationId xmlns:a16="http://schemas.microsoft.com/office/drawing/2014/main" id="{F83268EB-5955-4A3F-8B85-E7C084E6FAF5}"/>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lvl1pPr>
          </a:lstStyle>
          <a:p>
            <a:pPr lvl="0"/>
            <a:r>
              <a:rPr lang="en-US" dirty="0"/>
              <a:t>Slide title, Ericsson Hilda Light 40pt, Ericsson Black, max 2-lines</a:t>
            </a:r>
          </a:p>
        </p:txBody>
      </p:sp>
    </p:spTree>
    <p:extLst>
      <p:ext uri="{BB962C8B-B14F-4D97-AF65-F5344CB8AC3E}">
        <p14:creationId xmlns:p14="http://schemas.microsoft.com/office/powerpoint/2010/main" val="3100695833"/>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Title and 4 Content">
    <p:spTree>
      <p:nvGrpSpPr>
        <p:cNvPr id="1" name=""/>
        <p:cNvGrpSpPr/>
        <p:nvPr/>
      </p:nvGrpSpPr>
      <p:grpSpPr>
        <a:xfrm>
          <a:off x="0" y="0"/>
          <a:ext cx="0" cy="0"/>
          <a:chOff x="0" y="0"/>
          <a:chExt cx="0" cy="0"/>
        </a:xfrm>
      </p:grpSpPr>
      <p:sp>
        <p:nvSpPr>
          <p:cNvPr id="6" name="Content Placeholder 4"/>
          <p:cNvSpPr>
            <a:spLocks noGrp="1"/>
          </p:cNvSpPr>
          <p:nvPr>
            <p:ph sz="quarter" idx="4" hasCustomPrompt="1"/>
          </p:nvPr>
        </p:nvSpPr>
        <p:spPr>
          <a:xfrm>
            <a:off x="6240462" y="4149724"/>
            <a:ext cx="5472113" cy="2087564"/>
          </a:xfrm>
          <a:prstGeom prst="rect">
            <a:avLst/>
          </a:prstGeom>
        </p:spPr>
        <p:txBody>
          <a:bodyPr lIns="72000" tIns="36000"/>
          <a:lstStyle>
            <a:lvl1pPr>
              <a:defRPr/>
            </a:lvl1pPr>
            <a:lvl2pPr>
              <a:defRPr/>
            </a:lvl2pPr>
            <a:lvl3pPr>
              <a:defRPr/>
            </a:lvl3pPr>
            <a:lvl4pPr>
              <a:defRPr/>
            </a:lvl4pPr>
            <a:lvl5pPr>
              <a:defRPr/>
            </a:lvl5pPr>
          </a:lstStyle>
          <a:p>
            <a:pPr lvl="0"/>
            <a:r>
              <a:rPr lang="en-US" dirty="0"/>
              <a:t>For heading, use Ericsson Hilda in bold. For copy and bullets, use Ericsson Hilda.</a:t>
            </a:r>
          </a:p>
          <a:p>
            <a:pPr lvl="0"/>
            <a:r>
              <a:rPr lang="en-US" dirty="0"/>
              <a:t>First level</a:t>
            </a:r>
          </a:p>
          <a:p>
            <a:pPr lvl="1"/>
            <a:r>
              <a:rPr lang="en-US" dirty="0"/>
              <a:t>Second level</a:t>
            </a:r>
          </a:p>
          <a:p>
            <a:pPr lvl="2"/>
            <a:r>
              <a:rPr lang="en-US" dirty="0"/>
              <a:t>Third level</a:t>
            </a:r>
          </a:p>
          <a:p>
            <a:pPr lvl="3"/>
            <a:r>
              <a:rPr lang="en-US" dirty="0"/>
              <a:t>Fourth level</a:t>
            </a:r>
          </a:p>
        </p:txBody>
      </p:sp>
      <p:sp>
        <p:nvSpPr>
          <p:cNvPr id="4" name="Content Placeholder 2"/>
          <p:cNvSpPr>
            <a:spLocks noGrp="1"/>
          </p:cNvSpPr>
          <p:nvPr>
            <p:ph sz="quarter" idx="2" hasCustomPrompt="1"/>
          </p:nvPr>
        </p:nvSpPr>
        <p:spPr>
          <a:xfrm>
            <a:off x="6240462" y="1844674"/>
            <a:ext cx="5472113" cy="2089151"/>
          </a:xfrm>
          <a:prstGeom prst="rect">
            <a:avLst/>
          </a:prstGeom>
        </p:spPr>
        <p:txBody>
          <a:bodyPr lIns="72000" tIns="36000"/>
          <a:lstStyle>
            <a:lvl1pPr>
              <a:defRPr/>
            </a:lvl1pPr>
            <a:lvl2pPr>
              <a:defRPr/>
            </a:lvl2pPr>
            <a:lvl3pPr>
              <a:defRPr/>
            </a:lvl3pPr>
            <a:lvl4pPr>
              <a:defRPr/>
            </a:lvl4pPr>
            <a:lvl5pPr>
              <a:defRPr/>
            </a:lvl5pPr>
          </a:lstStyle>
          <a:p>
            <a:pPr lvl="0"/>
            <a:r>
              <a:rPr lang="en-US" dirty="0"/>
              <a:t>For heading, use Ericsson Hilda in bold. For copy and bullets, use Ericsson Hilda.</a:t>
            </a:r>
          </a:p>
          <a:p>
            <a:pPr lvl="0"/>
            <a:r>
              <a:rPr lang="en-US" dirty="0"/>
              <a:t>First level</a:t>
            </a:r>
          </a:p>
          <a:p>
            <a:pPr lvl="1"/>
            <a:r>
              <a:rPr lang="en-US" dirty="0"/>
              <a:t>Second level</a:t>
            </a:r>
          </a:p>
          <a:p>
            <a:pPr lvl="2"/>
            <a:r>
              <a:rPr lang="en-US" dirty="0"/>
              <a:t>Third level</a:t>
            </a:r>
          </a:p>
          <a:p>
            <a:pPr lvl="3"/>
            <a:r>
              <a:rPr lang="en-US" dirty="0"/>
              <a:t>Fourth level</a:t>
            </a:r>
          </a:p>
        </p:txBody>
      </p:sp>
      <p:sp>
        <p:nvSpPr>
          <p:cNvPr id="3" name="Content Placeholder 1"/>
          <p:cNvSpPr>
            <a:spLocks noGrp="1"/>
          </p:cNvSpPr>
          <p:nvPr>
            <p:ph sz="quarter" idx="1" hasCustomPrompt="1"/>
          </p:nvPr>
        </p:nvSpPr>
        <p:spPr>
          <a:xfrm>
            <a:off x="479425" y="1844674"/>
            <a:ext cx="5472113" cy="2089151"/>
          </a:xfrm>
          <a:prstGeom prst="rect">
            <a:avLst/>
          </a:prstGeom>
        </p:spPr>
        <p:txBody>
          <a:bodyPr lIns="72000" tIns="36000"/>
          <a:lstStyle>
            <a:lvl1pPr>
              <a:defRPr/>
            </a:lvl1pPr>
            <a:lvl2pPr>
              <a:defRPr/>
            </a:lvl2pPr>
            <a:lvl3pPr>
              <a:defRPr/>
            </a:lvl3pPr>
            <a:lvl4pPr>
              <a:defRPr/>
            </a:lvl4pPr>
            <a:lvl5pPr>
              <a:defRPr/>
            </a:lvl5pPr>
          </a:lstStyle>
          <a:p>
            <a:pPr lvl="0"/>
            <a:r>
              <a:rPr lang="en-US" dirty="0"/>
              <a:t>For heading, use Ericsson Hilda in bold. For copy and bullets, use Ericsson Hilda.</a:t>
            </a:r>
          </a:p>
          <a:p>
            <a:pPr lvl="0"/>
            <a:r>
              <a:rPr lang="en-US" dirty="0"/>
              <a:t>First level</a:t>
            </a:r>
          </a:p>
          <a:p>
            <a:pPr lvl="1"/>
            <a:r>
              <a:rPr lang="en-US" dirty="0"/>
              <a:t>Second level</a:t>
            </a:r>
          </a:p>
          <a:p>
            <a:pPr lvl="2"/>
            <a:r>
              <a:rPr lang="en-US" dirty="0"/>
              <a:t>Third level</a:t>
            </a:r>
          </a:p>
          <a:p>
            <a:pPr lvl="3"/>
            <a:r>
              <a:rPr lang="en-US" dirty="0"/>
              <a:t>Fourth level</a:t>
            </a:r>
          </a:p>
        </p:txBody>
      </p:sp>
      <p:sp>
        <p:nvSpPr>
          <p:cNvPr id="7" name="Content Placeholder 1">
            <a:extLst>
              <a:ext uri="{FF2B5EF4-FFF2-40B4-BE49-F238E27FC236}">
                <a16:creationId xmlns:a16="http://schemas.microsoft.com/office/drawing/2014/main" id="{5BD2C41D-0700-4885-AB77-25AFFE4E1FDA}"/>
              </a:ext>
            </a:extLst>
          </p:cNvPr>
          <p:cNvSpPr>
            <a:spLocks noGrp="1"/>
          </p:cNvSpPr>
          <p:nvPr>
            <p:ph sz="quarter" idx="10" hasCustomPrompt="1"/>
          </p:nvPr>
        </p:nvSpPr>
        <p:spPr>
          <a:xfrm>
            <a:off x="479425" y="4149725"/>
            <a:ext cx="5472113" cy="2089151"/>
          </a:xfrm>
          <a:prstGeom prst="rect">
            <a:avLst/>
          </a:prstGeom>
        </p:spPr>
        <p:txBody>
          <a:bodyPr lIns="72000" tIns="36000"/>
          <a:lstStyle>
            <a:lvl1pPr>
              <a:defRPr/>
            </a:lvl1pPr>
            <a:lvl2pPr>
              <a:defRPr/>
            </a:lvl2pPr>
            <a:lvl3pPr>
              <a:defRPr/>
            </a:lvl3pPr>
            <a:lvl4pPr>
              <a:defRPr/>
            </a:lvl4pPr>
            <a:lvl5pPr>
              <a:defRPr/>
            </a:lvl5pPr>
          </a:lstStyle>
          <a:p>
            <a:pPr lvl="0"/>
            <a:r>
              <a:rPr lang="en-US" dirty="0"/>
              <a:t>For heading, use Ericsson Hilda in bold. For copy and bullets, use Ericsson Hilda.</a:t>
            </a:r>
          </a:p>
          <a:p>
            <a:pPr lvl="0"/>
            <a:r>
              <a:rPr lang="en-US" dirty="0"/>
              <a:t>First level</a:t>
            </a:r>
          </a:p>
          <a:p>
            <a:pPr lvl="1"/>
            <a:r>
              <a:rPr lang="en-US" dirty="0"/>
              <a:t>Second level</a:t>
            </a:r>
          </a:p>
          <a:p>
            <a:pPr lvl="2"/>
            <a:r>
              <a:rPr lang="en-US" dirty="0"/>
              <a:t>Third level</a:t>
            </a:r>
          </a:p>
          <a:p>
            <a:pPr lvl="3"/>
            <a:r>
              <a:rPr lang="en-US" dirty="0"/>
              <a:t>Fourth level</a:t>
            </a:r>
          </a:p>
        </p:txBody>
      </p:sp>
      <p:sp>
        <p:nvSpPr>
          <p:cNvPr id="9" name="Title_SM">
            <a:extLst>
              <a:ext uri="{FF2B5EF4-FFF2-40B4-BE49-F238E27FC236}">
                <a16:creationId xmlns:a16="http://schemas.microsoft.com/office/drawing/2014/main" id="{2C948968-FB06-45CC-8259-6BDE4430EACB}"/>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lvl1pPr>
          </a:lstStyle>
          <a:p>
            <a:pPr lvl="0"/>
            <a:r>
              <a:rPr lang="en-US" dirty="0"/>
              <a:t>Slide title, Ericsson Hilda Light 40pt, Ericsson Black, max 2-lines</a:t>
            </a:r>
          </a:p>
        </p:txBody>
      </p:sp>
    </p:spTree>
    <p:extLst>
      <p:ext uri="{BB962C8B-B14F-4D97-AF65-F5344CB8AC3E}">
        <p14:creationId xmlns:p14="http://schemas.microsoft.com/office/powerpoint/2010/main" val="2548612008"/>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Title and 8 Content">
    <p:spTree>
      <p:nvGrpSpPr>
        <p:cNvPr id="1" name=""/>
        <p:cNvGrpSpPr/>
        <p:nvPr/>
      </p:nvGrpSpPr>
      <p:grpSpPr>
        <a:xfrm>
          <a:off x="0" y="0"/>
          <a:ext cx="0" cy="0"/>
          <a:chOff x="0" y="0"/>
          <a:chExt cx="0" cy="0"/>
        </a:xfrm>
      </p:grpSpPr>
      <p:sp>
        <p:nvSpPr>
          <p:cNvPr id="6" name="Content Placeholder 4"/>
          <p:cNvSpPr>
            <a:spLocks noGrp="1"/>
          </p:cNvSpPr>
          <p:nvPr>
            <p:ph sz="quarter" idx="4" hasCustomPrompt="1"/>
          </p:nvPr>
        </p:nvSpPr>
        <p:spPr>
          <a:xfrm>
            <a:off x="6240463" y="4150995"/>
            <a:ext cx="2592387" cy="2086292"/>
          </a:xfrm>
          <a:prstGeom prst="rect">
            <a:avLst/>
          </a:prstGeom>
        </p:spPr>
        <p:txBody>
          <a:bodyPr lIns="72000" tIns="36000"/>
          <a:lstStyle>
            <a:lvl1pPr>
              <a:defRPr sz="2000"/>
            </a:lvl1pPr>
            <a:lvl2pPr>
              <a:defRPr sz="2000"/>
            </a:lvl2pPr>
            <a:lvl3pPr>
              <a:defRPr sz="2000"/>
            </a:lvl3pPr>
            <a:lvl4pPr>
              <a:defRPr sz="2000"/>
            </a:lvl4pPr>
            <a:lvl5pPr marL="1028700" indent="0">
              <a:buNone/>
              <a:defRPr sz="2000"/>
            </a:lvl5pPr>
          </a:lstStyle>
          <a:p>
            <a:pPr lvl="0"/>
            <a:r>
              <a:rPr lang="en-US" dirty="0"/>
              <a:t>For heading, use Ericsson Hilda in bold. For copy and bullets, use E. Hilda.</a:t>
            </a:r>
          </a:p>
          <a:p>
            <a:pPr lvl="0"/>
            <a:r>
              <a:rPr lang="en-US" dirty="0"/>
              <a:t>First level</a:t>
            </a:r>
          </a:p>
          <a:p>
            <a:pPr lvl="1"/>
            <a:r>
              <a:rPr lang="en-US" dirty="0"/>
              <a:t>Second level</a:t>
            </a:r>
          </a:p>
        </p:txBody>
      </p:sp>
      <p:sp>
        <p:nvSpPr>
          <p:cNvPr id="5" name="Content Placeholder 3"/>
          <p:cNvSpPr>
            <a:spLocks noGrp="1"/>
          </p:cNvSpPr>
          <p:nvPr>
            <p:ph sz="quarter" idx="3" hasCustomPrompt="1"/>
          </p:nvPr>
        </p:nvSpPr>
        <p:spPr>
          <a:xfrm>
            <a:off x="479424" y="4149724"/>
            <a:ext cx="2592389" cy="2087563"/>
          </a:xfrm>
          <a:prstGeom prst="rect">
            <a:avLst/>
          </a:prstGeom>
        </p:spPr>
        <p:txBody>
          <a:bodyPr lIns="72000" tIns="36000"/>
          <a:lstStyle>
            <a:lvl1pPr>
              <a:defRPr sz="2000"/>
            </a:lvl1pPr>
            <a:lvl2pPr>
              <a:defRPr sz="2000"/>
            </a:lvl2pPr>
            <a:lvl3pPr>
              <a:defRPr sz="2000"/>
            </a:lvl3pPr>
            <a:lvl4pPr>
              <a:defRPr sz="2000"/>
            </a:lvl4pPr>
            <a:lvl5pPr>
              <a:defRPr sz="2000"/>
            </a:lvl5pPr>
          </a:lstStyle>
          <a:p>
            <a:pPr lvl="0"/>
            <a:r>
              <a:rPr lang="en-US" dirty="0"/>
              <a:t>For heading, use Ericsson Hilda in bold. For copy and bullets, use E. Hilda.</a:t>
            </a:r>
          </a:p>
          <a:p>
            <a:pPr lvl="0"/>
            <a:r>
              <a:rPr lang="en-US" dirty="0"/>
              <a:t>First level</a:t>
            </a:r>
          </a:p>
          <a:p>
            <a:pPr lvl="1"/>
            <a:r>
              <a:rPr lang="en-US" dirty="0"/>
              <a:t>Second level</a:t>
            </a:r>
          </a:p>
        </p:txBody>
      </p:sp>
      <p:sp>
        <p:nvSpPr>
          <p:cNvPr id="4" name="Content Placeholder 2"/>
          <p:cNvSpPr>
            <a:spLocks noGrp="1"/>
          </p:cNvSpPr>
          <p:nvPr>
            <p:ph sz="quarter" idx="2" hasCustomPrompt="1"/>
          </p:nvPr>
        </p:nvSpPr>
        <p:spPr>
          <a:xfrm>
            <a:off x="6240463" y="1844675"/>
            <a:ext cx="2592387" cy="2089150"/>
          </a:xfrm>
          <a:prstGeom prst="rect">
            <a:avLst/>
          </a:prstGeom>
        </p:spPr>
        <p:txBody>
          <a:bodyPr lIns="72000" tIns="36000"/>
          <a:lstStyle>
            <a:lvl1pPr>
              <a:defRPr sz="2000"/>
            </a:lvl1pPr>
            <a:lvl2pPr>
              <a:defRPr sz="2000"/>
            </a:lvl2pPr>
            <a:lvl3pPr>
              <a:defRPr sz="2000"/>
            </a:lvl3pPr>
            <a:lvl4pPr>
              <a:defRPr sz="2000"/>
            </a:lvl4pPr>
            <a:lvl5pPr>
              <a:defRPr sz="2000"/>
            </a:lvl5pPr>
          </a:lstStyle>
          <a:p>
            <a:pPr lvl="0"/>
            <a:r>
              <a:rPr lang="en-US" dirty="0"/>
              <a:t>For heading, use Ericsson Hilda in bold. For copy and bullets, use E. Hilda.</a:t>
            </a:r>
          </a:p>
          <a:p>
            <a:pPr lvl="0"/>
            <a:r>
              <a:rPr lang="en-US" dirty="0"/>
              <a:t>First level</a:t>
            </a:r>
          </a:p>
          <a:p>
            <a:pPr lvl="1"/>
            <a:r>
              <a:rPr lang="en-US" dirty="0"/>
              <a:t>Second level</a:t>
            </a:r>
          </a:p>
          <a:p>
            <a:pPr lvl="3"/>
            <a:endParaRPr lang="en-US" dirty="0"/>
          </a:p>
        </p:txBody>
      </p:sp>
      <p:sp>
        <p:nvSpPr>
          <p:cNvPr id="3" name="Content Placeholder 1"/>
          <p:cNvSpPr>
            <a:spLocks noGrp="1"/>
          </p:cNvSpPr>
          <p:nvPr>
            <p:ph sz="quarter" idx="1" hasCustomPrompt="1"/>
          </p:nvPr>
        </p:nvSpPr>
        <p:spPr>
          <a:xfrm>
            <a:off x="479424" y="1844675"/>
            <a:ext cx="2592389" cy="2089150"/>
          </a:xfrm>
          <a:prstGeom prst="rect">
            <a:avLst/>
          </a:prstGeom>
        </p:spPr>
        <p:txBody>
          <a:bodyPr lIns="72000" tIns="36000"/>
          <a:lstStyle>
            <a:lvl1pPr>
              <a:defRPr sz="2000"/>
            </a:lvl1pPr>
            <a:lvl2pPr>
              <a:defRPr sz="2000"/>
            </a:lvl2pPr>
            <a:lvl3pPr>
              <a:defRPr sz="2000"/>
            </a:lvl3pPr>
            <a:lvl4pPr>
              <a:defRPr sz="2000"/>
            </a:lvl4pPr>
            <a:lvl5pPr>
              <a:defRPr sz="2000"/>
            </a:lvl5pPr>
          </a:lstStyle>
          <a:p>
            <a:pPr lvl="0"/>
            <a:r>
              <a:rPr lang="en-US" dirty="0"/>
              <a:t>For heading, use Ericsson Hilda in bold. For copy and bullets, use E. Hilda.</a:t>
            </a:r>
          </a:p>
          <a:p>
            <a:pPr lvl="0"/>
            <a:r>
              <a:rPr lang="en-US" dirty="0"/>
              <a:t>First level</a:t>
            </a:r>
          </a:p>
          <a:p>
            <a:pPr lvl="1"/>
            <a:r>
              <a:rPr lang="en-US" dirty="0"/>
              <a:t>Second level</a:t>
            </a:r>
          </a:p>
        </p:txBody>
      </p:sp>
      <p:sp>
        <p:nvSpPr>
          <p:cNvPr id="8" name="Content Placeholder 3"/>
          <p:cNvSpPr>
            <a:spLocks noGrp="1"/>
          </p:cNvSpPr>
          <p:nvPr>
            <p:ph sz="quarter" idx="10" hasCustomPrompt="1"/>
          </p:nvPr>
        </p:nvSpPr>
        <p:spPr>
          <a:xfrm>
            <a:off x="3359151" y="4149724"/>
            <a:ext cx="2592387" cy="2087563"/>
          </a:xfrm>
          <a:prstGeom prst="rect">
            <a:avLst/>
          </a:prstGeom>
        </p:spPr>
        <p:txBody>
          <a:bodyPr lIns="72000" tIns="36000"/>
          <a:lstStyle>
            <a:lvl1pPr>
              <a:defRPr sz="2000"/>
            </a:lvl1pPr>
            <a:lvl2pPr>
              <a:defRPr sz="2000"/>
            </a:lvl2pPr>
            <a:lvl3pPr>
              <a:defRPr sz="2000"/>
            </a:lvl3pPr>
            <a:lvl4pPr>
              <a:defRPr sz="2000"/>
            </a:lvl4pPr>
            <a:lvl5pPr>
              <a:defRPr sz="2000"/>
            </a:lvl5pPr>
          </a:lstStyle>
          <a:p>
            <a:pPr lvl="0"/>
            <a:r>
              <a:rPr lang="en-US" dirty="0"/>
              <a:t>For heading, use Ericsson Hilda in bold. For copy and bullets, use E. Hilda.</a:t>
            </a:r>
          </a:p>
          <a:p>
            <a:pPr lvl="0"/>
            <a:r>
              <a:rPr lang="en-US" dirty="0"/>
              <a:t>First level</a:t>
            </a:r>
          </a:p>
          <a:p>
            <a:pPr lvl="1"/>
            <a:r>
              <a:rPr lang="en-US" dirty="0"/>
              <a:t>Second level</a:t>
            </a:r>
          </a:p>
        </p:txBody>
      </p:sp>
      <p:sp>
        <p:nvSpPr>
          <p:cNvPr id="9" name="Content Placeholder 1"/>
          <p:cNvSpPr>
            <a:spLocks noGrp="1"/>
          </p:cNvSpPr>
          <p:nvPr>
            <p:ph sz="quarter" idx="11" hasCustomPrompt="1"/>
          </p:nvPr>
        </p:nvSpPr>
        <p:spPr>
          <a:xfrm>
            <a:off x="3359151" y="1844675"/>
            <a:ext cx="2592388" cy="2089150"/>
          </a:xfrm>
          <a:prstGeom prst="rect">
            <a:avLst/>
          </a:prstGeom>
        </p:spPr>
        <p:txBody>
          <a:bodyPr lIns="72000" tIns="36000"/>
          <a:lstStyle>
            <a:lvl1pPr>
              <a:defRPr sz="2000"/>
            </a:lvl1pPr>
            <a:lvl2pPr>
              <a:defRPr sz="2000"/>
            </a:lvl2pPr>
            <a:lvl3pPr>
              <a:defRPr sz="2000"/>
            </a:lvl3pPr>
            <a:lvl4pPr>
              <a:defRPr sz="2000"/>
            </a:lvl4pPr>
            <a:lvl5pPr>
              <a:defRPr sz="2000"/>
            </a:lvl5pPr>
          </a:lstStyle>
          <a:p>
            <a:pPr lvl="0"/>
            <a:r>
              <a:rPr lang="en-US" dirty="0"/>
              <a:t>For heading, use Ericsson Hilda in bold. For copy and bullets, use E. Hilda.</a:t>
            </a:r>
          </a:p>
          <a:p>
            <a:pPr lvl="0"/>
            <a:r>
              <a:rPr lang="en-US" dirty="0"/>
              <a:t>First level</a:t>
            </a:r>
          </a:p>
          <a:p>
            <a:pPr lvl="1"/>
            <a:r>
              <a:rPr lang="en-US" dirty="0"/>
              <a:t>Second level</a:t>
            </a:r>
          </a:p>
        </p:txBody>
      </p:sp>
      <p:sp>
        <p:nvSpPr>
          <p:cNvPr id="10" name="Content Placeholder 4"/>
          <p:cNvSpPr>
            <a:spLocks noGrp="1"/>
          </p:cNvSpPr>
          <p:nvPr>
            <p:ph sz="quarter" idx="12" hasCustomPrompt="1"/>
          </p:nvPr>
        </p:nvSpPr>
        <p:spPr>
          <a:xfrm>
            <a:off x="9120188" y="4149725"/>
            <a:ext cx="2592387" cy="2087562"/>
          </a:xfrm>
          <a:prstGeom prst="rect">
            <a:avLst/>
          </a:prstGeom>
        </p:spPr>
        <p:txBody>
          <a:bodyPr lIns="72000" tIns="36000"/>
          <a:lstStyle>
            <a:lvl1pPr>
              <a:defRPr sz="2000"/>
            </a:lvl1pPr>
            <a:lvl2pPr>
              <a:defRPr sz="2000"/>
            </a:lvl2pPr>
            <a:lvl3pPr>
              <a:defRPr sz="2000"/>
            </a:lvl3pPr>
            <a:lvl4pPr>
              <a:defRPr sz="2000"/>
            </a:lvl4pPr>
            <a:lvl5pPr>
              <a:defRPr sz="2000"/>
            </a:lvl5pPr>
          </a:lstStyle>
          <a:p>
            <a:pPr lvl="0"/>
            <a:r>
              <a:rPr lang="en-US" dirty="0"/>
              <a:t>For heading, use Ericsson Hilda in bold. For copy and bullets, use E. Hilda.</a:t>
            </a:r>
          </a:p>
          <a:p>
            <a:pPr lvl="0"/>
            <a:r>
              <a:rPr lang="en-US" dirty="0"/>
              <a:t>First level</a:t>
            </a:r>
          </a:p>
          <a:p>
            <a:pPr lvl="1"/>
            <a:r>
              <a:rPr lang="en-US" dirty="0"/>
              <a:t>Second level</a:t>
            </a:r>
          </a:p>
        </p:txBody>
      </p:sp>
      <p:sp>
        <p:nvSpPr>
          <p:cNvPr id="11" name="Content Placeholder 2"/>
          <p:cNvSpPr>
            <a:spLocks noGrp="1"/>
          </p:cNvSpPr>
          <p:nvPr>
            <p:ph sz="quarter" idx="13" hasCustomPrompt="1"/>
          </p:nvPr>
        </p:nvSpPr>
        <p:spPr>
          <a:xfrm>
            <a:off x="9120188" y="1844674"/>
            <a:ext cx="2592387" cy="2089151"/>
          </a:xfrm>
          <a:prstGeom prst="rect">
            <a:avLst/>
          </a:prstGeom>
        </p:spPr>
        <p:txBody>
          <a:bodyPr lIns="72000" tIns="36000"/>
          <a:lstStyle>
            <a:lvl1pPr>
              <a:defRPr sz="2000"/>
            </a:lvl1pPr>
            <a:lvl2pPr>
              <a:defRPr sz="2000"/>
            </a:lvl2pPr>
            <a:lvl3pPr>
              <a:defRPr sz="2000"/>
            </a:lvl3pPr>
            <a:lvl4pPr>
              <a:defRPr sz="2000"/>
            </a:lvl4pPr>
            <a:lvl5pPr>
              <a:defRPr sz="2000"/>
            </a:lvl5pPr>
          </a:lstStyle>
          <a:p>
            <a:pPr lvl="0"/>
            <a:r>
              <a:rPr lang="en-US" dirty="0"/>
              <a:t>For heading, use Ericsson Hilda in bold. For copy and bullets, use E. Hilda.</a:t>
            </a:r>
          </a:p>
          <a:p>
            <a:pPr lvl="0"/>
            <a:r>
              <a:rPr lang="en-US" dirty="0"/>
              <a:t>First level</a:t>
            </a:r>
          </a:p>
          <a:p>
            <a:pPr lvl="1"/>
            <a:r>
              <a:rPr lang="en-US" dirty="0"/>
              <a:t>Second level</a:t>
            </a:r>
          </a:p>
          <a:p>
            <a:pPr lvl="3"/>
            <a:endParaRPr lang="en-US" dirty="0"/>
          </a:p>
        </p:txBody>
      </p:sp>
      <p:sp>
        <p:nvSpPr>
          <p:cNvPr id="13" name="Title_SM">
            <a:extLst>
              <a:ext uri="{FF2B5EF4-FFF2-40B4-BE49-F238E27FC236}">
                <a16:creationId xmlns:a16="http://schemas.microsoft.com/office/drawing/2014/main" id="{99858DC4-E787-41D2-A613-961D60F89117}"/>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lvl1pPr>
          </a:lstStyle>
          <a:p>
            <a:pPr lvl="0"/>
            <a:r>
              <a:rPr lang="en-US" dirty="0"/>
              <a:t>Slide title, Ericsson Hilda Light 40pt, Ericsson Black, max 2-lines</a:t>
            </a:r>
          </a:p>
        </p:txBody>
      </p:sp>
    </p:spTree>
    <p:extLst>
      <p:ext uri="{BB962C8B-B14F-4D97-AF65-F5344CB8AC3E}">
        <p14:creationId xmlns:p14="http://schemas.microsoft.com/office/powerpoint/2010/main" val="1436988196"/>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showMasterSp="0" preserve="1" userDrawn="1">
  <p:cSld name="Black logo end slide">
    <p:spTree>
      <p:nvGrpSpPr>
        <p:cNvPr id="1" name=""/>
        <p:cNvGrpSpPr/>
        <p:nvPr/>
      </p:nvGrpSpPr>
      <p:grpSpPr>
        <a:xfrm>
          <a:off x="0" y="0"/>
          <a:ext cx="0" cy="0"/>
          <a:chOff x="0" y="0"/>
          <a:chExt cx="0" cy="0"/>
        </a:xfrm>
      </p:grpSpPr>
      <p:sp>
        <p:nvSpPr>
          <p:cNvPr id="9" name="SubTitle_TM">
            <a:extLst>
              <a:ext uri="{FF2B5EF4-FFF2-40B4-BE49-F238E27FC236}">
                <a16:creationId xmlns:a16="http://schemas.microsoft.com/office/drawing/2014/main" id="{B200748E-0B61-48E1-8B47-504C30250995}"/>
              </a:ext>
            </a:extLst>
          </p:cNvPr>
          <p:cNvSpPr>
            <a:spLocks noGrp="1" noChangeArrowheads="1"/>
          </p:cNvSpPr>
          <p:nvPr>
            <p:ph type="subTitle" idx="1" hasCustomPrompt="1"/>
          </p:nvPr>
        </p:nvSpPr>
        <p:spPr>
          <a:xfrm>
            <a:off x="3071813" y="4153259"/>
            <a:ext cx="6048375" cy="347472"/>
          </a:xfrm>
          <a:prstGeom prst="rect">
            <a:avLst/>
          </a:prstGeom>
        </p:spPr>
        <p:txBody>
          <a:bodyPr rIns="0" anchor="ctr"/>
          <a:lstStyle>
            <a:lvl1pPr marL="0" indent="0" algn="ctr">
              <a:lnSpc>
                <a:spcPct val="100000"/>
              </a:lnSpc>
              <a:spcBef>
                <a:spcPts val="0"/>
              </a:spcBef>
              <a:buFont typeface="Ericsson Hilda Light" charset="0"/>
              <a:buNone/>
              <a:defRPr sz="2000" baseline="0">
                <a:solidFill>
                  <a:schemeClr val="tx1"/>
                </a:solidFill>
                <a:latin typeface="+mn-lt"/>
              </a:defRPr>
            </a:lvl1pPr>
          </a:lstStyle>
          <a:p>
            <a:r>
              <a:rPr lang="en-US" dirty="0"/>
              <a:t>ericsson.com/related-</a:t>
            </a:r>
            <a:r>
              <a:rPr lang="en-US" dirty="0" err="1"/>
              <a:t>url</a:t>
            </a:r>
            <a:endParaRPr lang="en-US" dirty="0"/>
          </a:p>
        </p:txBody>
      </p:sp>
      <p:pic>
        <p:nvPicPr>
          <p:cNvPr id="6" name="Graphic 5">
            <a:extLst>
              <a:ext uri="{FF2B5EF4-FFF2-40B4-BE49-F238E27FC236}">
                <a16:creationId xmlns:a16="http://schemas.microsoft.com/office/drawing/2014/main" id="{8979B00C-7C1F-4F17-8D52-31D787A1234A}"/>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5506895" y="2854112"/>
            <a:ext cx="1163145" cy="1163145"/>
          </a:xfrm>
          <a:prstGeom prst="rect">
            <a:avLst/>
          </a:prstGeom>
        </p:spPr>
      </p:pic>
    </p:spTree>
    <p:extLst>
      <p:ext uri="{BB962C8B-B14F-4D97-AF65-F5344CB8AC3E}">
        <p14:creationId xmlns:p14="http://schemas.microsoft.com/office/powerpoint/2010/main" val="576168519"/>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showMasterSp="0" preserve="1" userDrawn="1">
  <p:cSld name="White logo end slide ">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BAEBC62E-40C0-43CF-98DC-55F7A1D1FD31}"/>
              </a:ext>
            </a:extLst>
          </p:cNvPr>
          <p:cNvSpPr/>
          <p:nvPr userDrawn="1"/>
        </p:nvSpPr>
        <p:spPr bwMode="auto">
          <a:xfrm>
            <a:off x="0" y="0"/>
            <a:ext cx="12192000" cy="6858000"/>
          </a:xfrm>
          <a:prstGeom prst="rect">
            <a:avLst/>
          </a:prstGeom>
          <a:solidFill>
            <a:schemeClr val="tx1"/>
          </a:solidFill>
          <a:ln w="12700"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en-US" sz="2000" b="0" i="0" u="none" strike="noStrike" cap="none" normalizeH="0" baseline="0" dirty="0" err="1">
              <a:ln>
                <a:noFill/>
              </a:ln>
              <a:solidFill>
                <a:schemeClr val="bg1"/>
              </a:solidFill>
              <a:effectLst/>
              <a:latin typeface="+mn-lt"/>
            </a:endParaRPr>
          </a:p>
        </p:txBody>
      </p:sp>
      <p:sp>
        <p:nvSpPr>
          <p:cNvPr id="9" name="SubTitle_TM">
            <a:extLst>
              <a:ext uri="{FF2B5EF4-FFF2-40B4-BE49-F238E27FC236}">
                <a16:creationId xmlns:a16="http://schemas.microsoft.com/office/drawing/2014/main" id="{B200748E-0B61-48E1-8B47-504C30250995}"/>
              </a:ext>
            </a:extLst>
          </p:cNvPr>
          <p:cNvSpPr>
            <a:spLocks noGrp="1" noChangeArrowheads="1"/>
          </p:cNvSpPr>
          <p:nvPr>
            <p:ph type="subTitle" idx="1" hasCustomPrompt="1"/>
          </p:nvPr>
        </p:nvSpPr>
        <p:spPr>
          <a:xfrm>
            <a:off x="3071813" y="4153259"/>
            <a:ext cx="6048375" cy="347472"/>
          </a:xfrm>
          <a:prstGeom prst="rect">
            <a:avLst/>
          </a:prstGeom>
        </p:spPr>
        <p:txBody>
          <a:bodyPr rIns="0" anchor="ctr"/>
          <a:lstStyle>
            <a:lvl1pPr marL="0" indent="0" algn="ctr">
              <a:lnSpc>
                <a:spcPct val="100000"/>
              </a:lnSpc>
              <a:spcBef>
                <a:spcPts val="0"/>
              </a:spcBef>
              <a:buFont typeface="Ericsson Hilda Light" charset="0"/>
              <a:buNone/>
              <a:defRPr sz="2000" baseline="0">
                <a:solidFill>
                  <a:schemeClr val="bg1"/>
                </a:solidFill>
                <a:latin typeface="+mn-lt"/>
              </a:defRPr>
            </a:lvl1pPr>
          </a:lstStyle>
          <a:p>
            <a:r>
              <a:rPr lang="en-US" dirty="0"/>
              <a:t>ericsson.com/related-</a:t>
            </a:r>
            <a:r>
              <a:rPr lang="en-US" dirty="0" err="1"/>
              <a:t>url</a:t>
            </a:r>
            <a:endParaRPr lang="en-US" dirty="0"/>
          </a:p>
        </p:txBody>
      </p:sp>
      <p:pic>
        <p:nvPicPr>
          <p:cNvPr id="4" name="Graphic 3">
            <a:extLst>
              <a:ext uri="{FF2B5EF4-FFF2-40B4-BE49-F238E27FC236}">
                <a16:creationId xmlns:a16="http://schemas.microsoft.com/office/drawing/2014/main" id="{ACE90D21-D589-4F0A-88B0-94229A40F015}"/>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5508509" y="2842270"/>
            <a:ext cx="1174987" cy="1174987"/>
          </a:xfrm>
          <a:prstGeom prst="rect">
            <a:avLst/>
          </a:prstGeom>
        </p:spPr>
      </p:pic>
    </p:spTree>
    <p:extLst>
      <p:ext uri="{BB962C8B-B14F-4D97-AF65-F5344CB8AC3E}">
        <p14:creationId xmlns:p14="http://schemas.microsoft.com/office/powerpoint/2010/main" val="685361043"/>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showMasterSp="0" preserve="1" userDrawn="1">
  <p:cSld name="Embedded characters">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99AF35DD-3E5E-42CB-AFA5-5E09E14F72A4}"/>
              </a:ext>
            </a:extLst>
          </p:cNvPr>
          <p:cNvSpPr txBox="1"/>
          <p:nvPr userDrawn="1"/>
        </p:nvSpPr>
        <p:spPr bwMode="auto">
          <a:xfrm>
            <a:off x="479425" y="142897"/>
            <a:ext cx="11233149" cy="6715103"/>
          </a:xfrm>
          <a:prstGeom prst="rect">
            <a:avLst/>
          </a:prstGeom>
          <a:noFill/>
          <a:ln w="9525">
            <a:noFill/>
            <a:miter lim="800000"/>
            <a:headEnd/>
            <a:tailEnd/>
          </a:ln>
        </p:spPr>
        <p:txBody>
          <a:bodyPr vert="horz" wrap="square" lIns="72000" tIns="36000" rIns="0" bIns="0" numCol="1" rtlCol="0" anchor="t" anchorCtr="0" compatLnSpc="1">
            <a:prstTxWarp prst="textNoShape">
              <a:avLst/>
            </a:prstTxWarp>
            <a:spAutoFit/>
          </a:bodyPr>
          <a:lstStyle/>
          <a:p>
            <a:pPr marL="0" indent="0">
              <a:buClr>
                <a:schemeClr val="tx1"/>
              </a:buClr>
              <a:buFont typeface="Ericsson Hilda Light" panose="00000400000000000000" pitchFamily="2" charset="0"/>
              <a:buNone/>
            </a:pPr>
            <a:r>
              <a:rPr lang="en-US" sz="1400" b="1" dirty="0">
                <a:solidFill>
                  <a:schemeClr val="tx1"/>
                </a:solidFill>
              </a:rPr>
              <a:t>This Master Slide is to ensure that all our characters are embedded with the presentation. Should not be used in a presentation.</a:t>
            </a:r>
          </a:p>
          <a:p>
            <a:pPr marL="0" indent="0">
              <a:buClr>
                <a:schemeClr val="tx1"/>
              </a:buClr>
              <a:buFont typeface="Ericsson Hilda Light" panose="00000400000000000000" pitchFamily="2" charset="0"/>
              <a:buNone/>
            </a:pPr>
            <a:endParaRPr lang="en-US" sz="1400" b="1" dirty="0">
              <a:solidFill>
                <a:schemeClr val="tx1"/>
              </a:solidFill>
            </a:endParaRPr>
          </a:p>
          <a:p>
            <a:pPr marL="0" indent="0">
              <a:buClr>
                <a:schemeClr val="tx1"/>
              </a:buClr>
              <a:buFont typeface="Ericsson Hilda Light" panose="00000400000000000000" pitchFamily="2" charset="0"/>
              <a:buNone/>
            </a:pPr>
            <a:r>
              <a:rPr lang="en-US" sz="1400" dirty="0">
                <a:solidFill>
                  <a:schemeClr val="tx1"/>
                </a:solidFill>
              </a:rPr>
              <a:t>!"#$%&amp;'()*+,./0123456789:;&lt;=&gt;?@ABCDEFGHIJKLMNOPQRSTUVWXYZ[\]^_`</a:t>
            </a:r>
            <a:r>
              <a:rPr lang="en-US" sz="1400" dirty="0" err="1">
                <a:solidFill>
                  <a:schemeClr val="tx1"/>
                </a:solidFill>
              </a:rPr>
              <a:t>abcdefghijklmnopqrstuvwxyz</a:t>
            </a:r>
            <a:r>
              <a:rPr lang="en-US" sz="1400" dirty="0">
                <a:solidFill>
                  <a:schemeClr val="tx1"/>
                </a:solidFill>
              </a:rPr>
              <a:t>{|}~¡¢£¤¥¦§¨©ª«¬®¯°±²³´¶·¸¹º»¼½ÀÁÂÃÄÅÆÇÈËÌÍÎÏÐÑÒÓÔÕÖ×ØÙÚÛÜÝÞßàáâãäåæçèéêëìíîïðñòóôõö÷øùúûüýþÿĀāĂăąĆćĊċČčĎďĐđĒĖėĘęĚěĞğĠġĢģĪīĮįİıĶķĹĺĻļĽľŁłŃńŅņŇňŌŐőŒœŔŕŖŗŘřŚśŞşŠšŢţŤťŪūŮůŰűŲųŴŵŶŷŸŹźŻżŽžƒȘșˆˇ˘˙˚˛˜˝</a:t>
            </a:r>
            <a:r>
              <a:rPr lang="en-US" sz="1400" dirty="0" err="1">
                <a:solidFill>
                  <a:schemeClr val="tx1"/>
                </a:solidFill>
              </a:rPr>
              <a:t>ẀẁẃẄẅỲỳ</a:t>
            </a:r>
            <a:r>
              <a:rPr lang="en-US" sz="1400" dirty="0">
                <a:solidFill>
                  <a:schemeClr val="tx1"/>
                </a:solidFill>
              </a:rPr>
              <a:t>‘’‚“”„†‡•…‰‹›⁄€™ĀĀĂĂĄĄĆĆĊĊČČĎĎĐĐĒĒĖĖĘĘĚĚĞĞĠĠĢĢĪĪĮĮİĶĶĹĹĻĻĽĽŃŃŅŅŇŇŌŌŐŐŔŔŖŖŘŘŚŚŞŞŢŢŤŤŪŪŮŮŰŰŲŲŴŴŶŶŹŹŻŻȘș−≤≥</a:t>
            </a:r>
            <a:r>
              <a:rPr lang="en-US" sz="1400" dirty="0" err="1">
                <a:solidFill>
                  <a:schemeClr val="tx1"/>
                </a:solidFill>
              </a:rPr>
              <a:t>ﬁﬂΆΈΉΊΌΎΏΐΑΒΓΕΖΗΘΙΚΛΜΝΞΟΠΡΣΤΥΦΧΨΪΫΆΈΉΊΰ</a:t>
            </a:r>
            <a:r>
              <a:rPr lang="en-US" sz="1400" dirty="0">
                <a:solidFill>
                  <a:schemeClr val="tx1"/>
                </a:solidFill>
              </a:rPr>
              <a:t>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a:t>
            </a:r>
          </a:p>
          <a:p>
            <a:pPr marL="0" marR="0" lvl="0" indent="0" algn="l" defTabSz="914400" rtl="0" eaLnBrk="1" fontAlgn="auto" latinLnBrk="0" hangingPunct="1">
              <a:lnSpc>
                <a:spcPct val="100000"/>
              </a:lnSpc>
              <a:spcBef>
                <a:spcPts val="0"/>
              </a:spcBef>
              <a:spcAft>
                <a:spcPts val="0"/>
              </a:spcAft>
              <a:buClr>
                <a:schemeClr val="tx1"/>
              </a:buClr>
              <a:buSzTx/>
              <a:buFont typeface="Ericsson Hilda Light" panose="00000400000000000000" pitchFamily="2" charset="0"/>
              <a:buNone/>
              <a:tabLst/>
              <a:defRPr/>
            </a:pPr>
            <a:endParaRPr lang="en-US" sz="1400" dirty="0">
              <a:solidFill>
                <a:schemeClr val="tx1"/>
              </a:solidFill>
            </a:endParaRPr>
          </a:p>
          <a:p>
            <a:pPr marL="0" marR="0" lvl="0" indent="0" algn="l" defTabSz="914400" rtl="0" eaLnBrk="1" fontAlgn="auto" latinLnBrk="0" hangingPunct="1">
              <a:lnSpc>
                <a:spcPct val="100000"/>
              </a:lnSpc>
              <a:spcBef>
                <a:spcPts val="0"/>
              </a:spcBef>
              <a:spcAft>
                <a:spcPts val="0"/>
              </a:spcAft>
              <a:buClr>
                <a:schemeClr val="tx1"/>
              </a:buClr>
              <a:buSzTx/>
              <a:buFont typeface="Ericsson Hilda Light" panose="00000400000000000000" pitchFamily="2" charset="0"/>
              <a:buNone/>
              <a:tabLst/>
              <a:defRPr/>
            </a:pPr>
            <a:r>
              <a:rPr lang="en-US" sz="1400" b="1" dirty="0">
                <a:solidFill>
                  <a:schemeClr val="tx1"/>
                </a:solidFill>
              </a:rPr>
              <a:t>!"#$%&amp;'()*+,./0123456789:;&lt;=&gt;?@ABCDEFGHIJKLMNOPQRSTUVWXYZ[\]^_`</a:t>
            </a:r>
            <a:r>
              <a:rPr lang="en-US" sz="1400" b="1" dirty="0" err="1">
                <a:solidFill>
                  <a:schemeClr val="tx1"/>
                </a:solidFill>
              </a:rPr>
              <a:t>abcdefghijklmnopqrstuvwxyz</a:t>
            </a:r>
            <a:r>
              <a:rPr lang="en-US" sz="1400" b="1" dirty="0">
                <a:solidFill>
                  <a:schemeClr val="tx1"/>
                </a:solidFill>
              </a:rPr>
              <a:t>{|}~¡¢£¤¥¦§¨©ª«¬®¯°±²³´¶·¸¹º»¼½ÀÁÂÃÄÅÆÇÈËÌÍÎÏÐÑÒÓÔÕÖ×ØÙÚÛÜÝÞßàáâãäåæçèéêëìíîïðñòóôõö÷øùúûüýþÿĀāĂăąĆćĊċČčĎďĐđĒĖėĘęĚěĞğĠġĢģĪīĮįİıĶķĹĺĻļĽľŁłŃńŅņŇňŌŐőŒœŔŕŖŗŘřŚśŞşŠšŢţŤťŪūŮůŰűŲųŴŵŶŷŸŹźŻżŽžƒȘșˆˇ˘˙˚˛˜˝</a:t>
            </a:r>
            <a:r>
              <a:rPr lang="en-US" sz="1400" b="1" dirty="0" err="1">
                <a:solidFill>
                  <a:schemeClr val="tx1"/>
                </a:solidFill>
              </a:rPr>
              <a:t>ẀẁẃẄẅỲỳ</a:t>
            </a:r>
            <a:r>
              <a:rPr lang="en-US" sz="1400" b="1" dirty="0">
                <a:solidFill>
                  <a:schemeClr val="tx1"/>
                </a:solidFill>
              </a:rPr>
              <a:t>‘’‚“”„†‡•…‰‹›⁄€™ĀĀĂĂĄĄĆĆĊĊČČĎĎĐĐĒĒĖĖĘĘĚĚĞĞĠĠĢĢĪĪĮĮİĶĶĹĹĻĻĽĽŃŃŅŅŇŇŌŌŐŐŔŔŖŖŘŘŚŚŞŞŢŢŤŤŪŪŮŮŰŰŲŲŴŴŶŶŹŹŻŻȘș−≤≥</a:t>
            </a:r>
            <a:r>
              <a:rPr lang="en-US" sz="1400" b="1" dirty="0" err="1">
                <a:solidFill>
                  <a:schemeClr val="tx1"/>
                </a:solidFill>
              </a:rPr>
              <a:t>ﬁﬂΆΈΉΊΌΎΏΐΑΒΓΕΖΗΘΙΚΛΜΝΞΟΠΡΣΤΥΦΧΨΪΫΆΈΉΊΰ</a:t>
            </a:r>
            <a:r>
              <a:rPr lang="en-US" sz="1400" b="1" dirty="0">
                <a:solidFill>
                  <a:schemeClr val="tx1"/>
                </a:solidFill>
              </a:rPr>
              <a:t>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a:t>
            </a:r>
          </a:p>
          <a:p>
            <a:pPr marL="0" marR="0" lvl="0" indent="0" algn="l" defTabSz="914400" rtl="0" eaLnBrk="1" fontAlgn="auto" latinLnBrk="0" hangingPunct="1">
              <a:lnSpc>
                <a:spcPct val="100000"/>
              </a:lnSpc>
              <a:spcBef>
                <a:spcPts val="0"/>
              </a:spcBef>
              <a:spcAft>
                <a:spcPts val="0"/>
              </a:spcAft>
              <a:buClr>
                <a:schemeClr val="tx1"/>
              </a:buClr>
              <a:buSzTx/>
              <a:buFont typeface="Ericsson Hilda Light" panose="00000400000000000000" pitchFamily="2" charset="0"/>
              <a:buNone/>
              <a:tabLst/>
              <a:defRPr/>
            </a:pPr>
            <a:endParaRPr lang="en-US" sz="1400" dirty="0">
              <a:solidFill>
                <a:schemeClr val="tx1"/>
              </a:solidFill>
            </a:endParaRPr>
          </a:p>
          <a:p>
            <a:pPr marL="0" marR="0" lvl="0" indent="0" algn="l" defTabSz="914400" rtl="0" eaLnBrk="1" fontAlgn="auto" latinLnBrk="0" hangingPunct="1">
              <a:lnSpc>
                <a:spcPct val="100000"/>
              </a:lnSpc>
              <a:spcBef>
                <a:spcPts val="0"/>
              </a:spcBef>
              <a:spcAft>
                <a:spcPts val="0"/>
              </a:spcAft>
              <a:buClr>
                <a:schemeClr val="tx1"/>
              </a:buClr>
              <a:buSzTx/>
              <a:buFont typeface="Ericsson Hilda Light" panose="00000400000000000000" pitchFamily="2" charset="0"/>
              <a:buNone/>
              <a:tabLst/>
              <a:defRPr/>
            </a:pPr>
            <a:r>
              <a:rPr lang="en-US" sz="1400" dirty="0">
                <a:solidFill>
                  <a:schemeClr val="tx1"/>
                </a:solidFill>
                <a:latin typeface="+mj-lt"/>
              </a:rPr>
              <a:t>!"#$%&amp;'()*+,./0123456789:;&lt;=&gt;?@ABCDEFGHIJKLMNOPQRSTUVWXYZ[\]^_`</a:t>
            </a:r>
            <a:r>
              <a:rPr lang="en-US" sz="1400" dirty="0" err="1">
                <a:solidFill>
                  <a:schemeClr val="tx1"/>
                </a:solidFill>
                <a:latin typeface="+mj-lt"/>
              </a:rPr>
              <a:t>abcdefghijklmnopqrstuvwxyz</a:t>
            </a:r>
            <a:r>
              <a:rPr lang="en-US" sz="1400" dirty="0">
                <a:solidFill>
                  <a:schemeClr val="tx1"/>
                </a:solidFill>
                <a:latin typeface="+mj-lt"/>
              </a:rPr>
              <a:t>{|}~¡¢£¤¥¦§¨©ª«¬®¯°±²³´¶·¸¹º»¼½ÀÁÂÃÄÅÆÇÈËÌÍÎÏÐÑÒÓÔÕÖ×ØÙÚÛÜÝÞßàáâãäåæçèéêëìíîïðñòóôõö÷øùúûüýþÿĀāĂăąĆćĊċ</a:t>
            </a:r>
            <a:r>
              <a:rPr lang="en-US" sz="1400" kern="1200" dirty="0">
                <a:solidFill>
                  <a:schemeClr val="tx1"/>
                </a:solidFill>
                <a:latin typeface="+mn-lt"/>
                <a:ea typeface="+mn-ea"/>
                <a:cs typeface="+mn-cs"/>
              </a:rPr>
              <a:t>Čč</a:t>
            </a:r>
            <a:r>
              <a:rPr lang="en-US" sz="1400" dirty="0">
                <a:solidFill>
                  <a:schemeClr val="tx1"/>
                </a:solidFill>
                <a:latin typeface="+mj-lt"/>
              </a:rPr>
              <a:t>ĎďĐđĒĖėĘęĚěĞğĠġĢģĪīĮįİıĶķĹĺĻļĽľŁłŃńŅņŇňŌŐőŒœŔŕŖŗŘřŚśŞşŠšŢţŤťŪūŮůŰűŲųŴŵŶŷŸŹźŻżŽžƒȘșˆˇ˘˙˚˛˜˝</a:t>
            </a:r>
            <a:r>
              <a:rPr lang="en-US" sz="1400" dirty="0" err="1">
                <a:solidFill>
                  <a:schemeClr val="tx1"/>
                </a:solidFill>
                <a:latin typeface="+mj-lt"/>
              </a:rPr>
              <a:t>ẀẁẃẄẅỲỳ</a:t>
            </a:r>
            <a:r>
              <a:rPr lang="en-US" sz="1400" dirty="0">
                <a:solidFill>
                  <a:schemeClr val="tx1"/>
                </a:solidFill>
                <a:latin typeface="+mj-lt"/>
              </a:rPr>
              <a:t>‘’‚“”„†‡•…‰‹›⁄€™ĀĀĂĂĄĄĆĆĊĊČČĎĎĐĐĒĒĖĖĘĘĚĚĞĞĠĠĢĢĪĪĮĮİĶĶĹĹĻĻĽĽŃŃŅŅŇŇŌŌŐŐŔŔŖŖŘŘŚŚŞŞŢŢŤŤŪŪŮŮŰŰŲŲŴŴŶŶŹŹŻŻȘș−≤≥</a:t>
            </a:r>
            <a:r>
              <a:rPr lang="en-US" sz="1400" dirty="0" err="1">
                <a:solidFill>
                  <a:schemeClr val="tx1"/>
                </a:solidFill>
                <a:latin typeface="+mj-lt"/>
              </a:rPr>
              <a:t>ﬁﬂΆΈΉΊΌΎΏΐΑΒΓΕΖΗΘΙΚΛΜΝΞΟΠΡΣΤΥΦΧΨΪΫΆΈΉΊΰ</a:t>
            </a:r>
            <a:r>
              <a:rPr lang="en-US" sz="1400" dirty="0">
                <a:solidFill>
                  <a:schemeClr val="tx1"/>
                </a:solidFill>
                <a:latin typeface="+mj-lt"/>
              </a:rPr>
              <a:t>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a:t>
            </a:r>
          </a:p>
          <a:p>
            <a:pPr marL="0" marR="0" lvl="0" indent="0" algn="l" defTabSz="914400" rtl="0" eaLnBrk="1" fontAlgn="auto" latinLnBrk="0" hangingPunct="1">
              <a:lnSpc>
                <a:spcPct val="100000"/>
              </a:lnSpc>
              <a:spcBef>
                <a:spcPts val="0"/>
              </a:spcBef>
              <a:spcAft>
                <a:spcPts val="0"/>
              </a:spcAft>
              <a:buClr>
                <a:schemeClr val="tx1"/>
              </a:buClr>
              <a:buSzTx/>
              <a:buFont typeface="Ericsson Hilda Light" panose="00000400000000000000" pitchFamily="2" charset="0"/>
              <a:buNone/>
              <a:tabLst/>
              <a:defRPr/>
            </a:pPr>
            <a:endParaRPr lang="en-US" sz="1400" dirty="0">
              <a:solidFill>
                <a:schemeClr val="tx1"/>
              </a:solidFill>
            </a:endParaRPr>
          </a:p>
          <a:p>
            <a:pPr marL="0" marR="0" lvl="0" indent="0" algn="l" defTabSz="914400" rtl="0" eaLnBrk="1" fontAlgn="auto" latinLnBrk="0" hangingPunct="1">
              <a:lnSpc>
                <a:spcPct val="100000"/>
              </a:lnSpc>
              <a:spcBef>
                <a:spcPts val="0"/>
              </a:spcBef>
              <a:spcAft>
                <a:spcPts val="0"/>
              </a:spcAft>
              <a:buClr>
                <a:schemeClr val="tx1"/>
              </a:buClr>
              <a:buSzTx/>
              <a:buFont typeface="Ericsson Hilda Light" panose="00000400000000000000" pitchFamily="2" charset="0"/>
              <a:buNone/>
              <a:tabLst/>
              <a:defRPr/>
            </a:pPr>
            <a:r>
              <a:rPr lang="en-US" sz="1400" b="1" dirty="0">
                <a:solidFill>
                  <a:schemeClr val="tx1"/>
                </a:solidFill>
                <a:latin typeface="+mj-lt"/>
              </a:rPr>
              <a:t>!"#$%&amp;'()*+,./0123456789:;&lt;=&gt;?@ABCDEFGHIJKLMNOPQRSTUVWXYZ[\]^_`</a:t>
            </a:r>
            <a:r>
              <a:rPr lang="en-US" sz="1400" b="1" dirty="0" err="1">
                <a:solidFill>
                  <a:schemeClr val="tx1"/>
                </a:solidFill>
                <a:latin typeface="+mj-lt"/>
              </a:rPr>
              <a:t>abcdefghijklmnopqrstuvwxyz</a:t>
            </a:r>
            <a:r>
              <a:rPr lang="en-US" sz="1400" b="1" dirty="0">
                <a:solidFill>
                  <a:schemeClr val="tx1"/>
                </a:solidFill>
                <a:latin typeface="+mj-lt"/>
              </a:rPr>
              <a:t>{|}~¡¢£¤¥¦§¨©ª«¬®¯°±²³´¶·¸¹º»¼½ÀÁÂÃÄÅÆÇÈËÌÍÎÏÐÑÒÓÔÕÖ×ØÙÚÛÜÝÞßàáâãäåæçèéêëìíîïðñòóôõö÷øùúûüýþÿĀāĂăąĆćĊċ</a:t>
            </a:r>
            <a:r>
              <a:rPr lang="en-US" sz="1400" b="1" kern="1200" dirty="0">
                <a:solidFill>
                  <a:schemeClr val="tx1"/>
                </a:solidFill>
                <a:latin typeface="+mn-lt"/>
                <a:ea typeface="+mn-ea"/>
                <a:cs typeface="+mn-cs"/>
              </a:rPr>
              <a:t>Čč</a:t>
            </a:r>
            <a:r>
              <a:rPr lang="en-US" sz="1400" b="1" dirty="0">
                <a:solidFill>
                  <a:schemeClr val="tx1"/>
                </a:solidFill>
                <a:latin typeface="+mj-lt"/>
              </a:rPr>
              <a:t>ĎďĐđĒĖėĘęĚěĞğĠġĢģĪīĮįİıĶķĹĺĻļĽľŁłŃńŅņŇňŌŐőŒœŔŕŖŗŘřŚśŞşŠšŢţŤťŪūŮůŰűŲųŴŵŶŷŸŹźŻżŽžƒȘșˆˇ˘˙˚˛˜˝</a:t>
            </a:r>
            <a:r>
              <a:rPr lang="en-US" sz="1400" b="1" dirty="0" err="1">
                <a:solidFill>
                  <a:schemeClr val="tx1"/>
                </a:solidFill>
                <a:latin typeface="+mj-lt"/>
              </a:rPr>
              <a:t>ẀẁẃẄẅỲỳ</a:t>
            </a:r>
            <a:r>
              <a:rPr lang="en-US" sz="1400" b="1" dirty="0">
                <a:solidFill>
                  <a:schemeClr val="tx1"/>
                </a:solidFill>
                <a:latin typeface="+mj-lt"/>
              </a:rPr>
              <a:t>‘’‚“”„†‡•…‰‹›⁄€™ĀĀĂĂĄĄĆĆĊĊČČĎĎĐĐĒĒĖĖĘĘĚĚĞĞĠĠĢĢĪĪĮĮİĶĶĹĹĻĻĽĽŃŃŅŅŇŇŌŌŐŐŔŔŖŖŘŘŚŚŞŞŢŢŤŤŪŪŮŮŰŰŲŲŴŴŶŶŹŹŻŻȘș−≤≥</a:t>
            </a:r>
            <a:r>
              <a:rPr lang="en-US" sz="1400" b="1" dirty="0" err="1">
                <a:solidFill>
                  <a:schemeClr val="tx1"/>
                </a:solidFill>
                <a:latin typeface="+mj-lt"/>
              </a:rPr>
              <a:t>ﬁﬂΆΈΉΊΌΎΏΐΑΒΓΕΖΗΘΙΚΛΜΝΞΟΠΡΣΤΥΦΧΨΪΫΆΈΉΊΰ</a:t>
            </a:r>
            <a:r>
              <a:rPr lang="en-US" sz="1400" b="1" dirty="0">
                <a:solidFill>
                  <a:schemeClr val="tx1"/>
                </a:solidFill>
                <a:latin typeface="+mj-lt"/>
              </a:rPr>
              <a:t>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a:t>
            </a:r>
          </a:p>
          <a:p>
            <a:pPr marL="0" marR="0" lvl="0" indent="0" algn="l" defTabSz="914400" rtl="0" eaLnBrk="1" fontAlgn="auto" latinLnBrk="0" hangingPunct="1">
              <a:lnSpc>
                <a:spcPct val="100000"/>
              </a:lnSpc>
              <a:spcBef>
                <a:spcPts val="0"/>
              </a:spcBef>
              <a:spcAft>
                <a:spcPts val="0"/>
              </a:spcAft>
              <a:buClr>
                <a:schemeClr val="tx1"/>
              </a:buClr>
              <a:buSzTx/>
              <a:buFont typeface="Ericsson Hilda Light" panose="00000400000000000000" pitchFamily="2" charset="0"/>
              <a:buNone/>
              <a:tabLst/>
              <a:defRPr/>
            </a:pPr>
            <a:endParaRPr lang="en-US" sz="1400" b="1" dirty="0">
              <a:solidFill>
                <a:schemeClr val="tx1"/>
              </a:solidFill>
              <a:latin typeface="Ericsson Technical Icons" panose="00000500000000000000" pitchFamily="2" charset="0"/>
            </a:endParaRPr>
          </a:p>
          <a:p>
            <a:pPr marL="0" marR="0" lvl="0" indent="0" algn="l" defTabSz="914400" rtl="0" eaLnBrk="1" fontAlgn="auto" latinLnBrk="0" hangingPunct="1">
              <a:lnSpc>
                <a:spcPct val="100000"/>
              </a:lnSpc>
              <a:spcBef>
                <a:spcPts val="0"/>
              </a:spcBef>
              <a:spcAft>
                <a:spcPts val="0"/>
              </a:spcAft>
              <a:buClr>
                <a:schemeClr val="tx1"/>
              </a:buClr>
              <a:buSzTx/>
              <a:buFont typeface="Ericsson Hilda Light" panose="00000400000000000000" pitchFamily="2" charset="0"/>
              <a:buNone/>
              <a:tabLst/>
              <a:defRPr/>
            </a:pPr>
            <a:r>
              <a:rPr lang="en-US" sz="1400" b="1" dirty="0">
                <a:solidFill>
                  <a:schemeClr val="tx1"/>
                </a:solidFill>
                <a:latin typeface="Ericsson Technical Icons" panose="00000500000000000000" pitchFamily="2" charset="0"/>
              </a:rPr>
              <a:t>B C D F G H I L M O P R S W X b c d f g h I l m o p r s w x</a:t>
            </a:r>
            <a:endParaRPr lang="en-US" sz="1400" b="1" dirty="0">
              <a:solidFill>
                <a:schemeClr val="tx1"/>
              </a:solidFill>
              <a:latin typeface="+mj-lt"/>
            </a:endParaRPr>
          </a:p>
        </p:txBody>
      </p:sp>
    </p:spTree>
    <p:extLst>
      <p:ext uri="{BB962C8B-B14F-4D97-AF65-F5344CB8AC3E}">
        <p14:creationId xmlns:p14="http://schemas.microsoft.com/office/powerpoint/2010/main" val="1410470591"/>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showMasterSp="0">
  <p:cSld name="1_Title and 1 column">
    <p:spTree>
      <p:nvGrpSpPr>
        <p:cNvPr id="1" name=""/>
        <p:cNvGrpSpPr/>
        <p:nvPr/>
      </p:nvGrpSpPr>
      <p:grpSpPr>
        <a:xfrm>
          <a:off x="0" y="0"/>
          <a:ext cx="0" cy="0"/>
          <a:chOff x="0" y="0"/>
          <a:chExt cx="0" cy="0"/>
        </a:xfrm>
      </p:grpSpPr>
      <p:sp>
        <p:nvSpPr>
          <p:cNvPr id="3" name="Content Placeholder 1"/>
          <p:cNvSpPr>
            <a:spLocks noGrp="1"/>
          </p:cNvSpPr>
          <p:nvPr>
            <p:ph idx="1"/>
          </p:nvPr>
        </p:nvSpPr>
        <p:spPr>
          <a:xfrm>
            <a:off x="529167" y="1800000"/>
            <a:ext cx="11135785" cy="385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itle 3"/>
          <p:cNvSpPr>
            <a:spLocks noGrp="1"/>
          </p:cNvSpPr>
          <p:nvPr>
            <p:ph type="title"/>
          </p:nvPr>
        </p:nvSpPr>
        <p:spPr>
          <a:xfrm>
            <a:off x="524935" y="239714"/>
            <a:ext cx="9992784" cy="1085371"/>
          </a:xfrm>
        </p:spPr>
        <p:txBody>
          <a:bodyPr/>
          <a:lstStyle/>
          <a:p>
            <a:r>
              <a:rPr lang="en-US" dirty="0"/>
              <a:t>Click to edit Master title style</a:t>
            </a:r>
          </a:p>
        </p:txBody>
      </p:sp>
    </p:spTree>
    <p:extLst>
      <p:ext uri="{BB962C8B-B14F-4D97-AF65-F5344CB8AC3E}">
        <p14:creationId xmlns:p14="http://schemas.microsoft.com/office/powerpoint/2010/main" val="351230003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Keynote Cover Page w. Bright Photo">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8368127A-B068-4F16-BC03-AF06DDDB17AE}"/>
              </a:ext>
            </a:extLst>
          </p:cNvPr>
          <p:cNvSpPr>
            <a:spLocks noGrp="1"/>
          </p:cNvSpPr>
          <p:nvPr>
            <p:ph type="pic" sz="quarter" idx="10" hasCustomPrompt="1"/>
          </p:nvPr>
        </p:nvSpPr>
        <p:spPr>
          <a:xfrm>
            <a:off x="1" y="0"/>
            <a:ext cx="12192000" cy="6858000"/>
          </a:xfrm>
          <a:prstGeom prst="rect">
            <a:avLst/>
          </a:prstGeom>
          <a:solidFill>
            <a:schemeClr val="tx1">
              <a:lumMod val="10000"/>
              <a:lumOff val="90000"/>
            </a:schemeClr>
          </a:solidFill>
        </p:spPr>
        <p:txBody>
          <a:bodyPr anchor="ctr"/>
          <a:lstStyle>
            <a:lvl1pPr marL="0" indent="0" algn="ctr">
              <a:buNone/>
              <a:defRPr/>
            </a:lvl1pPr>
          </a:lstStyle>
          <a:p>
            <a:r>
              <a:rPr lang="en-US" dirty="0"/>
              <a:t>                                                                         Click icon to add a bright image</a:t>
            </a:r>
          </a:p>
        </p:txBody>
      </p:sp>
      <p:sp>
        <p:nvSpPr>
          <p:cNvPr id="9" name="Title_TM">
            <a:extLst>
              <a:ext uri="{FF2B5EF4-FFF2-40B4-BE49-F238E27FC236}">
                <a16:creationId xmlns:a16="http://schemas.microsoft.com/office/drawing/2014/main" id="{696C7C8F-5086-466A-8108-2FE0A8663D59}"/>
              </a:ext>
            </a:extLst>
          </p:cNvPr>
          <p:cNvSpPr>
            <a:spLocks noGrp="1" noChangeArrowheads="1"/>
          </p:cNvSpPr>
          <p:nvPr>
            <p:ph type="ctrTitle" hasCustomPrompt="1"/>
          </p:nvPr>
        </p:nvSpPr>
        <p:spPr>
          <a:xfrm>
            <a:off x="479425" y="476250"/>
            <a:ext cx="8353426" cy="2288721"/>
          </a:xfrm>
          <a:noFill/>
          <a:ln w="9525">
            <a:noFill/>
            <a:miter lim="800000"/>
            <a:headEnd/>
            <a:tailEnd/>
          </a:ln>
        </p:spPr>
        <p:txBody>
          <a:bodyPr anchor="t"/>
          <a:lstStyle>
            <a:lvl1pPr>
              <a:defRPr lang="en-US" sz="6000" b="0" dirty="0">
                <a:solidFill>
                  <a:schemeClr val="tx1"/>
                </a:solidFill>
              </a:defRPr>
            </a:lvl1pPr>
          </a:lstStyle>
          <a:p>
            <a:pPr lvl="0"/>
            <a:r>
              <a:rPr lang="en-US" dirty="0"/>
              <a:t>Keynote cover page, </a:t>
            </a:r>
            <a:br>
              <a:rPr lang="en-US" dirty="0"/>
            </a:br>
            <a:r>
              <a:rPr lang="en-US" dirty="0"/>
              <a:t>Ericsson Hilda Light 60pt, </a:t>
            </a:r>
            <a:br>
              <a:rPr lang="en-US" dirty="0"/>
            </a:br>
            <a:r>
              <a:rPr lang="en-US" dirty="0"/>
              <a:t>Ericsson Black, </a:t>
            </a:r>
            <a:br>
              <a:rPr lang="en-US" dirty="0"/>
            </a:br>
            <a:r>
              <a:rPr lang="en-US" dirty="0"/>
              <a:t>max 4-lines</a:t>
            </a:r>
          </a:p>
        </p:txBody>
      </p:sp>
      <p:sp>
        <p:nvSpPr>
          <p:cNvPr id="10" name="SubTitle_TM">
            <a:extLst>
              <a:ext uri="{FF2B5EF4-FFF2-40B4-BE49-F238E27FC236}">
                <a16:creationId xmlns:a16="http://schemas.microsoft.com/office/drawing/2014/main" id="{ED5DEA0B-CF0D-4EE6-B6A8-90BAF3DE8AF1}"/>
              </a:ext>
            </a:extLst>
          </p:cNvPr>
          <p:cNvSpPr>
            <a:spLocks noGrp="1" noChangeArrowheads="1"/>
          </p:cNvSpPr>
          <p:nvPr>
            <p:ph type="subTitle" idx="1" hasCustomPrompt="1"/>
          </p:nvPr>
        </p:nvSpPr>
        <p:spPr>
          <a:xfrm>
            <a:off x="479424" y="4149725"/>
            <a:ext cx="5472113" cy="2087563"/>
          </a:xfrm>
          <a:prstGeom prst="rect">
            <a:avLst/>
          </a:prstGeom>
        </p:spPr>
        <p:txBody>
          <a:bodyPr rIns="0" anchor="t"/>
          <a:lstStyle>
            <a:lvl1pPr marL="0" indent="0">
              <a:lnSpc>
                <a:spcPct val="100000"/>
              </a:lnSpc>
              <a:spcBef>
                <a:spcPts val="0"/>
              </a:spcBef>
              <a:buFont typeface="Ericsson Hilda Light" charset="0"/>
              <a:buNone/>
              <a:defRPr sz="2000" baseline="0">
                <a:solidFill>
                  <a:schemeClr val="tx1"/>
                </a:solidFill>
                <a:latin typeface="+mn-lt"/>
              </a:defRPr>
            </a:lvl1pPr>
          </a:lstStyle>
          <a:p>
            <a:r>
              <a:rPr lang="en-US" dirty="0"/>
              <a:t>Speaker,</a:t>
            </a:r>
            <a:br>
              <a:rPr lang="en-US" dirty="0"/>
            </a:br>
            <a:r>
              <a:rPr lang="en-US" dirty="0"/>
              <a:t>Ericsson Black, Ericsson Hilda 20pt</a:t>
            </a:r>
          </a:p>
        </p:txBody>
      </p:sp>
      <p:pic>
        <p:nvPicPr>
          <p:cNvPr id="6" name="Graphic 5">
            <a:extLst>
              <a:ext uri="{FF2B5EF4-FFF2-40B4-BE49-F238E27FC236}">
                <a16:creationId xmlns:a16="http://schemas.microsoft.com/office/drawing/2014/main" id="{E0F7625D-2507-407E-B5D2-5964ED88BA96}"/>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1490452" y="476250"/>
            <a:ext cx="256032" cy="256032"/>
          </a:xfrm>
          <a:prstGeom prst="rect">
            <a:avLst/>
          </a:prstGeom>
        </p:spPr>
      </p:pic>
    </p:spTree>
    <p:extLst>
      <p:ext uri="{BB962C8B-B14F-4D97-AF65-F5344CB8AC3E}">
        <p14:creationId xmlns:p14="http://schemas.microsoft.com/office/powerpoint/2010/main" val="1177055427"/>
      </p:ext>
    </p:extLst>
  </p:cSld>
  <p:clrMapOvr>
    <a:masterClrMapping/>
  </p:clrMapOvr>
  <p:hf sldNum="0" hdr="0" ftr="0"/>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Keynote Cover Page w. Dark Photo">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8368127A-B068-4F16-BC03-AF06DDDB17AE}"/>
              </a:ext>
            </a:extLst>
          </p:cNvPr>
          <p:cNvSpPr>
            <a:spLocks noGrp="1"/>
          </p:cNvSpPr>
          <p:nvPr>
            <p:ph type="pic" sz="quarter" idx="10" hasCustomPrompt="1"/>
          </p:nvPr>
        </p:nvSpPr>
        <p:spPr>
          <a:xfrm>
            <a:off x="1" y="0"/>
            <a:ext cx="12192000" cy="6858000"/>
          </a:xfrm>
          <a:prstGeom prst="rect">
            <a:avLst/>
          </a:prstGeom>
          <a:solidFill>
            <a:schemeClr val="tx1"/>
          </a:solidFill>
        </p:spPr>
        <p:txBody>
          <a:bodyPr anchor="ctr"/>
          <a:lstStyle>
            <a:lvl1pPr marL="0" indent="0" algn="ctr">
              <a:buNone/>
              <a:defRPr>
                <a:solidFill>
                  <a:schemeClr val="bg1"/>
                </a:solidFill>
              </a:defRPr>
            </a:lvl1pPr>
          </a:lstStyle>
          <a:p>
            <a:r>
              <a:rPr lang="en-US" dirty="0"/>
              <a:t>                                                                      Click icon to add a dark image</a:t>
            </a:r>
          </a:p>
        </p:txBody>
      </p:sp>
      <p:sp>
        <p:nvSpPr>
          <p:cNvPr id="9" name="Title_TM">
            <a:extLst>
              <a:ext uri="{FF2B5EF4-FFF2-40B4-BE49-F238E27FC236}">
                <a16:creationId xmlns:a16="http://schemas.microsoft.com/office/drawing/2014/main" id="{696C7C8F-5086-466A-8108-2FE0A8663D59}"/>
              </a:ext>
            </a:extLst>
          </p:cNvPr>
          <p:cNvSpPr>
            <a:spLocks noGrp="1" noChangeArrowheads="1"/>
          </p:cNvSpPr>
          <p:nvPr>
            <p:ph type="ctrTitle" hasCustomPrompt="1"/>
          </p:nvPr>
        </p:nvSpPr>
        <p:spPr>
          <a:xfrm>
            <a:off x="479425" y="476250"/>
            <a:ext cx="8353426" cy="2288721"/>
          </a:xfrm>
          <a:noFill/>
          <a:ln w="9525">
            <a:noFill/>
            <a:miter lim="800000"/>
            <a:headEnd/>
            <a:tailEnd/>
          </a:ln>
        </p:spPr>
        <p:txBody>
          <a:bodyPr anchor="t"/>
          <a:lstStyle>
            <a:lvl1pPr>
              <a:defRPr lang="en-US" sz="6000" b="0" dirty="0">
                <a:solidFill>
                  <a:schemeClr val="bg1"/>
                </a:solidFill>
              </a:defRPr>
            </a:lvl1pPr>
          </a:lstStyle>
          <a:p>
            <a:pPr lvl="0"/>
            <a:r>
              <a:rPr lang="en-US" dirty="0"/>
              <a:t>Keynote cover cage, </a:t>
            </a:r>
            <a:br>
              <a:rPr lang="en-US" dirty="0"/>
            </a:br>
            <a:r>
              <a:rPr lang="en-US" dirty="0"/>
              <a:t>Ericsson Hilda Light 60pt, </a:t>
            </a:r>
            <a:br>
              <a:rPr lang="en-US" dirty="0"/>
            </a:br>
            <a:r>
              <a:rPr lang="en-US" dirty="0"/>
              <a:t>Ericsson White, </a:t>
            </a:r>
            <a:br>
              <a:rPr lang="en-US" dirty="0"/>
            </a:br>
            <a:r>
              <a:rPr lang="en-US" dirty="0"/>
              <a:t>max 4-lines</a:t>
            </a:r>
          </a:p>
        </p:txBody>
      </p:sp>
      <p:sp>
        <p:nvSpPr>
          <p:cNvPr id="10" name="SubTitle_TM">
            <a:extLst>
              <a:ext uri="{FF2B5EF4-FFF2-40B4-BE49-F238E27FC236}">
                <a16:creationId xmlns:a16="http://schemas.microsoft.com/office/drawing/2014/main" id="{ED5DEA0B-CF0D-4EE6-B6A8-90BAF3DE8AF1}"/>
              </a:ext>
            </a:extLst>
          </p:cNvPr>
          <p:cNvSpPr>
            <a:spLocks noGrp="1" noChangeArrowheads="1"/>
          </p:cNvSpPr>
          <p:nvPr>
            <p:ph type="subTitle" idx="1" hasCustomPrompt="1"/>
          </p:nvPr>
        </p:nvSpPr>
        <p:spPr>
          <a:xfrm>
            <a:off x="479424" y="4149725"/>
            <a:ext cx="5472113" cy="2087563"/>
          </a:xfrm>
          <a:prstGeom prst="rect">
            <a:avLst/>
          </a:prstGeom>
        </p:spPr>
        <p:txBody>
          <a:bodyPr rIns="0" anchor="t"/>
          <a:lstStyle>
            <a:lvl1pPr marL="0" indent="0">
              <a:lnSpc>
                <a:spcPct val="100000"/>
              </a:lnSpc>
              <a:spcBef>
                <a:spcPts val="0"/>
              </a:spcBef>
              <a:buFont typeface="Ericsson Hilda Light" charset="0"/>
              <a:buNone/>
              <a:defRPr sz="2000" baseline="0">
                <a:solidFill>
                  <a:schemeClr val="bg1"/>
                </a:solidFill>
                <a:latin typeface="+mn-lt"/>
              </a:defRPr>
            </a:lvl1pPr>
          </a:lstStyle>
          <a:p>
            <a:r>
              <a:rPr lang="en-US" dirty="0"/>
              <a:t>Speaker,</a:t>
            </a:r>
            <a:br>
              <a:rPr lang="en-US" dirty="0"/>
            </a:br>
            <a:r>
              <a:rPr lang="en-US" dirty="0"/>
              <a:t>Ericsson Black, Ericsson Hilda 20pt</a:t>
            </a:r>
          </a:p>
        </p:txBody>
      </p:sp>
      <p:pic>
        <p:nvPicPr>
          <p:cNvPr id="7" name="Graphic 6">
            <a:extLst>
              <a:ext uri="{FF2B5EF4-FFF2-40B4-BE49-F238E27FC236}">
                <a16:creationId xmlns:a16="http://schemas.microsoft.com/office/drawing/2014/main" id="{7753C092-06FE-4B22-BAB1-EBEB69074D0F}"/>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1487410" y="476250"/>
            <a:ext cx="261523" cy="261523"/>
          </a:xfrm>
          <a:prstGeom prst="rect">
            <a:avLst/>
          </a:prstGeom>
        </p:spPr>
      </p:pic>
    </p:spTree>
    <p:extLst>
      <p:ext uri="{BB962C8B-B14F-4D97-AF65-F5344CB8AC3E}">
        <p14:creationId xmlns:p14="http://schemas.microsoft.com/office/powerpoint/2010/main" val="2064663325"/>
      </p:ext>
    </p:extLst>
  </p:cSld>
  <p:clrMapOvr>
    <a:masterClrMapping/>
  </p:clrMapOvr>
  <p:hf sldNum="0" hdr="0" ftr="0"/>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Statement Page 1">
    <p:spTree>
      <p:nvGrpSpPr>
        <p:cNvPr id="1" name=""/>
        <p:cNvGrpSpPr/>
        <p:nvPr/>
      </p:nvGrpSpPr>
      <p:grpSpPr>
        <a:xfrm>
          <a:off x="0" y="0"/>
          <a:ext cx="0" cy="0"/>
          <a:chOff x="0" y="0"/>
          <a:chExt cx="0" cy="0"/>
        </a:xfrm>
      </p:grpSpPr>
      <p:sp>
        <p:nvSpPr>
          <p:cNvPr id="4" name="Rectangle 3"/>
          <p:cNvSpPr/>
          <p:nvPr userDrawn="1"/>
        </p:nvSpPr>
        <p:spPr bwMode="auto">
          <a:xfrm>
            <a:off x="0" y="0"/>
            <a:ext cx="12192000" cy="6858000"/>
          </a:xfrm>
          <a:prstGeom prst="rect">
            <a:avLst/>
          </a:prstGeom>
          <a:solidFill>
            <a:schemeClr val="accent1"/>
          </a:solidFill>
          <a:ln w="12700" cap="flat" cmpd="sng" algn="ctr">
            <a:noFill/>
            <a:prstDash val="solid"/>
            <a:round/>
            <a:headEnd type="none" w="med" len="med"/>
            <a:tailEnd type="none" w="med" len="med"/>
          </a:ln>
          <a:effectLst/>
        </p:spPr>
        <p:txBody>
          <a:bodyPr wrap="none" lIns="72000" rIns="72000"/>
          <a:lstStyle/>
          <a:p>
            <a:pPr>
              <a:spcBef>
                <a:spcPct val="50000"/>
              </a:spcBef>
              <a:defRPr/>
            </a:pPr>
            <a:endParaRPr lang="en-US" dirty="0">
              <a:latin typeface="Ericsson Hilda Light" panose="00000400000000000000" pitchFamily="2" charset="0"/>
              <a:cs typeface="+mn-cs"/>
            </a:endParaRPr>
          </a:p>
        </p:txBody>
      </p:sp>
      <p:sp>
        <p:nvSpPr>
          <p:cNvPr id="11" name="Title_TM">
            <a:extLst>
              <a:ext uri="{FF2B5EF4-FFF2-40B4-BE49-F238E27FC236}">
                <a16:creationId xmlns:a16="http://schemas.microsoft.com/office/drawing/2014/main" id="{48FE7FF9-3930-4C4A-8BC6-EB9A286812D4}"/>
              </a:ext>
            </a:extLst>
          </p:cNvPr>
          <p:cNvSpPr>
            <a:spLocks noGrp="1" noChangeArrowheads="1"/>
          </p:cNvSpPr>
          <p:nvPr>
            <p:ph type="ctrTitle" hasCustomPrompt="1"/>
          </p:nvPr>
        </p:nvSpPr>
        <p:spPr>
          <a:xfrm>
            <a:off x="479424" y="476250"/>
            <a:ext cx="8353425" cy="3457575"/>
          </a:xfrm>
          <a:noFill/>
          <a:ln w="9525">
            <a:noFill/>
            <a:miter lim="800000"/>
            <a:headEnd/>
            <a:tailEnd/>
          </a:ln>
        </p:spPr>
        <p:txBody>
          <a:bodyPr/>
          <a:lstStyle>
            <a:lvl1pPr>
              <a:defRPr lang="en-US" sz="6000" b="0" dirty="0">
                <a:solidFill>
                  <a:schemeClr val="bg1"/>
                </a:solidFill>
              </a:defRPr>
            </a:lvl1pPr>
          </a:lstStyle>
          <a:p>
            <a:pPr lvl="0"/>
            <a:r>
              <a:rPr lang="en-US" dirty="0"/>
              <a:t>Chapter/section divider or Statement/fact/quote, </a:t>
            </a:r>
            <a:br>
              <a:rPr lang="en-US" dirty="0"/>
            </a:br>
            <a:r>
              <a:rPr lang="en-US" dirty="0"/>
              <a:t>Ericsson Hilda Light 60pt, </a:t>
            </a:r>
            <a:br>
              <a:rPr lang="en-US" dirty="0"/>
            </a:br>
            <a:r>
              <a:rPr lang="en-US" dirty="0"/>
              <a:t>Ericsson White, </a:t>
            </a:r>
            <a:br>
              <a:rPr lang="en-US" dirty="0"/>
            </a:br>
            <a:r>
              <a:rPr lang="en-US" dirty="0"/>
              <a:t>max 5-lines</a:t>
            </a:r>
          </a:p>
        </p:txBody>
      </p:sp>
      <p:sp>
        <p:nvSpPr>
          <p:cNvPr id="12" name="SubTitle_TM">
            <a:extLst>
              <a:ext uri="{FF2B5EF4-FFF2-40B4-BE49-F238E27FC236}">
                <a16:creationId xmlns:a16="http://schemas.microsoft.com/office/drawing/2014/main" id="{A60848B0-180A-4C02-A8B3-E172AF538B61}"/>
              </a:ext>
            </a:extLst>
          </p:cNvPr>
          <p:cNvSpPr>
            <a:spLocks noGrp="1" noChangeArrowheads="1"/>
          </p:cNvSpPr>
          <p:nvPr>
            <p:ph type="subTitle" idx="1" hasCustomPrompt="1"/>
          </p:nvPr>
        </p:nvSpPr>
        <p:spPr>
          <a:xfrm>
            <a:off x="479425" y="4149725"/>
            <a:ext cx="5472113" cy="2087563"/>
          </a:xfrm>
          <a:prstGeom prst="rect">
            <a:avLst/>
          </a:prstGeom>
        </p:spPr>
        <p:txBody>
          <a:bodyPr rIns="0" anchor="ctr"/>
          <a:lstStyle>
            <a:lvl1pPr marL="0" indent="0">
              <a:lnSpc>
                <a:spcPct val="100000"/>
              </a:lnSpc>
              <a:spcBef>
                <a:spcPts val="0"/>
              </a:spcBef>
              <a:buFont typeface="Ericsson Hilda Light" charset="0"/>
              <a:buNone/>
              <a:defRPr sz="2000" baseline="0">
                <a:solidFill>
                  <a:schemeClr val="bg1"/>
                </a:solidFill>
                <a:latin typeface="+mn-lt"/>
              </a:defRPr>
            </a:lvl1pPr>
          </a:lstStyle>
          <a:p>
            <a:r>
              <a:rPr lang="en-US" dirty="0"/>
              <a:t>Statement/quote source, </a:t>
            </a:r>
          </a:p>
          <a:p>
            <a:r>
              <a:rPr lang="en-US" dirty="0"/>
              <a:t>Ericsson White, Ericsson Hilda 20pt</a:t>
            </a:r>
          </a:p>
        </p:txBody>
      </p:sp>
      <p:pic>
        <p:nvPicPr>
          <p:cNvPr id="6" name="Graphic 5">
            <a:extLst>
              <a:ext uri="{FF2B5EF4-FFF2-40B4-BE49-F238E27FC236}">
                <a16:creationId xmlns:a16="http://schemas.microsoft.com/office/drawing/2014/main" id="{5035D0DD-E99D-4FBA-B8C0-65E91EC0492B}"/>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1487410" y="476250"/>
            <a:ext cx="261523" cy="261523"/>
          </a:xfrm>
          <a:prstGeom prst="rect">
            <a:avLst/>
          </a:prstGeom>
        </p:spPr>
      </p:pic>
    </p:spTree>
    <p:extLst>
      <p:ext uri="{BB962C8B-B14F-4D97-AF65-F5344CB8AC3E}">
        <p14:creationId xmlns:p14="http://schemas.microsoft.com/office/powerpoint/2010/main" val="2108219646"/>
      </p:ext>
    </p:extLst>
  </p:cSld>
  <p:clrMapOvr>
    <a:masterClrMapping/>
  </p:clrMapOvr>
  <p:hf sldNum="0" hdr="0" ftr="0"/>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Statement Page 2">
    <p:spTree>
      <p:nvGrpSpPr>
        <p:cNvPr id="1" name=""/>
        <p:cNvGrpSpPr/>
        <p:nvPr/>
      </p:nvGrpSpPr>
      <p:grpSpPr>
        <a:xfrm>
          <a:off x="0" y="0"/>
          <a:ext cx="0" cy="0"/>
          <a:chOff x="0" y="0"/>
          <a:chExt cx="0" cy="0"/>
        </a:xfrm>
      </p:grpSpPr>
      <p:sp>
        <p:nvSpPr>
          <p:cNvPr id="4" name="Rectangle 3"/>
          <p:cNvSpPr>
            <a:spLocks noChangeArrowheads="1"/>
          </p:cNvSpPr>
          <p:nvPr userDrawn="1"/>
        </p:nvSpPr>
        <p:spPr bwMode="auto">
          <a:xfrm>
            <a:off x="0" y="0"/>
            <a:ext cx="12192000" cy="6858000"/>
          </a:xfrm>
          <a:prstGeom prst="rect">
            <a:avLst/>
          </a:prstGeom>
          <a:solidFill>
            <a:schemeClr val="accent2"/>
          </a:solidFill>
          <a:ln>
            <a:noFill/>
          </a:ln>
          <a:extLst>
            <a:ext uri="{91240B29-F687-4F45-9708-019B960494DF}">
              <a14:hiddenLine xmlns:a14="http://schemas.microsoft.com/office/drawing/2010/main" w="12700" algn="ctr">
                <a:solidFill>
                  <a:srgbClr val="000000"/>
                </a:solidFill>
                <a:round/>
                <a:headEnd/>
                <a:tailEnd/>
              </a14:hiddenLine>
            </a:ext>
          </a:extLst>
        </p:spPr>
        <p:txBody>
          <a:bodyPr wrap="none" lIns="72000" rIns="72000"/>
          <a:lstStyle>
            <a:lvl1pPr eaLnBrk="0" hangingPunct="0">
              <a:spcBef>
                <a:spcPct val="50000"/>
              </a:spcBef>
              <a:defRPr sz="2000">
                <a:solidFill>
                  <a:schemeClr val="tx1"/>
                </a:solidFill>
                <a:latin typeface="Ericsson Hilda Light" pitchFamily="34" charset="0"/>
              </a:defRPr>
            </a:lvl1pPr>
            <a:lvl2pPr marL="742950" indent="-285750" eaLnBrk="0" hangingPunct="0">
              <a:spcBef>
                <a:spcPct val="50000"/>
              </a:spcBef>
              <a:defRPr sz="2000">
                <a:solidFill>
                  <a:schemeClr val="tx1"/>
                </a:solidFill>
                <a:latin typeface="Ericsson Hilda Light" pitchFamily="34" charset="0"/>
              </a:defRPr>
            </a:lvl2pPr>
            <a:lvl3pPr marL="1143000" indent="-228600" eaLnBrk="0" hangingPunct="0">
              <a:spcBef>
                <a:spcPct val="50000"/>
              </a:spcBef>
              <a:defRPr sz="2000">
                <a:solidFill>
                  <a:schemeClr val="tx1"/>
                </a:solidFill>
                <a:latin typeface="Ericsson Hilda Light" pitchFamily="34" charset="0"/>
              </a:defRPr>
            </a:lvl3pPr>
            <a:lvl4pPr marL="1600200" indent="-228600" eaLnBrk="0" hangingPunct="0">
              <a:spcBef>
                <a:spcPct val="50000"/>
              </a:spcBef>
              <a:defRPr sz="2000">
                <a:solidFill>
                  <a:schemeClr val="tx1"/>
                </a:solidFill>
                <a:latin typeface="Ericsson Hilda Light" pitchFamily="34" charset="0"/>
              </a:defRPr>
            </a:lvl4pPr>
            <a:lvl5pPr marL="2057400" indent="-228600" eaLnBrk="0" hangingPunct="0">
              <a:spcBef>
                <a:spcPct val="50000"/>
              </a:spcBef>
              <a:defRPr sz="2000">
                <a:solidFill>
                  <a:schemeClr val="tx1"/>
                </a:solidFill>
                <a:latin typeface="Ericsson Hilda Light" pitchFamily="34" charset="0"/>
              </a:defRPr>
            </a:lvl5pPr>
            <a:lvl6pPr marL="2514600" indent="-228600" eaLnBrk="0" fontAlgn="base" hangingPunct="0">
              <a:spcBef>
                <a:spcPct val="50000"/>
              </a:spcBef>
              <a:spcAft>
                <a:spcPct val="0"/>
              </a:spcAft>
              <a:defRPr sz="2000">
                <a:solidFill>
                  <a:schemeClr val="tx1"/>
                </a:solidFill>
                <a:latin typeface="Ericsson Hilda Light" pitchFamily="34" charset="0"/>
              </a:defRPr>
            </a:lvl6pPr>
            <a:lvl7pPr marL="2971800" indent="-228600" eaLnBrk="0" fontAlgn="base" hangingPunct="0">
              <a:spcBef>
                <a:spcPct val="50000"/>
              </a:spcBef>
              <a:spcAft>
                <a:spcPct val="0"/>
              </a:spcAft>
              <a:defRPr sz="2000">
                <a:solidFill>
                  <a:schemeClr val="tx1"/>
                </a:solidFill>
                <a:latin typeface="Ericsson Hilda Light" pitchFamily="34" charset="0"/>
              </a:defRPr>
            </a:lvl7pPr>
            <a:lvl8pPr marL="3429000" indent="-228600" eaLnBrk="0" fontAlgn="base" hangingPunct="0">
              <a:spcBef>
                <a:spcPct val="50000"/>
              </a:spcBef>
              <a:spcAft>
                <a:spcPct val="0"/>
              </a:spcAft>
              <a:defRPr sz="2000">
                <a:solidFill>
                  <a:schemeClr val="tx1"/>
                </a:solidFill>
                <a:latin typeface="Ericsson Hilda Light" pitchFamily="34" charset="0"/>
              </a:defRPr>
            </a:lvl8pPr>
            <a:lvl9pPr marL="3886200" indent="-228600" eaLnBrk="0" fontAlgn="base" hangingPunct="0">
              <a:spcBef>
                <a:spcPct val="50000"/>
              </a:spcBef>
              <a:spcAft>
                <a:spcPct val="0"/>
              </a:spcAft>
              <a:defRPr sz="2000">
                <a:solidFill>
                  <a:schemeClr val="tx1"/>
                </a:solidFill>
                <a:latin typeface="Ericsson Hilda Light" pitchFamily="34" charset="0"/>
              </a:defRPr>
            </a:lvl9pPr>
          </a:lstStyle>
          <a:p>
            <a:pPr eaLnBrk="1" hangingPunct="1">
              <a:defRPr/>
            </a:pPr>
            <a:endParaRPr lang="en-US" altLang="en-US" dirty="0">
              <a:latin typeface="Ericsson Hilda Light" panose="00000400000000000000" pitchFamily="2" charset="0"/>
            </a:endParaRPr>
          </a:p>
        </p:txBody>
      </p:sp>
      <p:sp>
        <p:nvSpPr>
          <p:cNvPr id="10" name="Title_TM">
            <a:extLst>
              <a:ext uri="{FF2B5EF4-FFF2-40B4-BE49-F238E27FC236}">
                <a16:creationId xmlns:a16="http://schemas.microsoft.com/office/drawing/2014/main" id="{4F3FE80A-6B53-492B-8FC1-A575806A0D00}"/>
              </a:ext>
            </a:extLst>
          </p:cNvPr>
          <p:cNvSpPr>
            <a:spLocks noGrp="1" noChangeArrowheads="1"/>
          </p:cNvSpPr>
          <p:nvPr>
            <p:ph type="ctrTitle" hasCustomPrompt="1"/>
          </p:nvPr>
        </p:nvSpPr>
        <p:spPr>
          <a:xfrm>
            <a:off x="479425" y="476250"/>
            <a:ext cx="8353426" cy="3457575"/>
          </a:xfrm>
          <a:noFill/>
          <a:ln w="9525">
            <a:noFill/>
            <a:miter lim="800000"/>
            <a:headEnd/>
            <a:tailEnd/>
          </a:ln>
        </p:spPr>
        <p:txBody>
          <a:bodyPr/>
          <a:lstStyle>
            <a:lvl1pPr>
              <a:defRPr lang="en-US" sz="6000" b="0" dirty="0">
                <a:solidFill>
                  <a:schemeClr val="bg1"/>
                </a:solidFill>
              </a:defRPr>
            </a:lvl1pPr>
          </a:lstStyle>
          <a:p>
            <a:pPr lvl="0"/>
            <a:r>
              <a:rPr lang="en-US" dirty="0"/>
              <a:t>Chapter/section divider or Statement/fact/quote, </a:t>
            </a:r>
            <a:br>
              <a:rPr lang="en-US" dirty="0"/>
            </a:br>
            <a:r>
              <a:rPr lang="en-US" dirty="0"/>
              <a:t>Ericsson Hilda Light 60pt, </a:t>
            </a:r>
            <a:br>
              <a:rPr lang="en-US" dirty="0"/>
            </a:br>
            <a:r>
              <a:rPr lang="en-US" dirty="0"/>
              <a:t>Ericsson White, </a:t>
            </a:r>
            <a:br>
              <a:rPr lang="en-US" dirty="0"/>
            </a:br>
            <a:r>
              <a:rPr lang="en-US" dirty="0"/>
              <a:t>max 5-lines</a:t>
            </a:r>
          </a:p>
        </p:txBody>
      </p:sp>
      <p:sp>
        <p:nvSpPr>
          <p:cNvPr id="11" name="SubTitle_TM">
            <a:extLst>
              <a:ext uri="{FF2B5EF4-FFF2-40B4-BE49-F238E27FC236}">
                <a16:creationId xmlns:a16="http://schemas.microsoft.com/office/drawing/2014/main" id="{3AECA499-20B0-4F79-85A2-1C9D1BFBB0C0}"/>
              </a:ext>
            </a:extLst>
          </p:cNvPr>
          <p:cNvSpPr>
            <a:spLocks noGrp="1" noChangeArrowheads="1"/>
          </p:cNvSpPr>
          <p:nvPr>
            <p:ph type="subTitle" idx="1" hasCustomPrompt="1"/>
          </p:nvPr>
        </p:nvSpPr>
        <p:spPr>
          <a:xfrm>
            <a:off x="479424" y="4149725"/>
            <a:ext cx="5472113" cy="2087563"/>
          </a:xfrm>
          <a:prstGeom prst="rect">
            <a:avLst/>
          </a:prstGeom>
        </p:spPr>
        <p:txBody>
          <a:bodyPr rIns="0" anchor="ctr"/>
          <a:lstStyle>
            <a:lvl1pPr marL="0" indent="0">
              <a:lnSpc>
                <a:spcPct val="100000"/>
              </a:lnSpc>
              <a:spcBef>
                <a:spcPts val="0"/>
              </a:spcBef>
              <a:buFont typeface="Ericsson Hilda Light" charset="0"/>
              <a:buNone/>
              <a:defRPr sz="2000" baseline="0">
                <a:solidFill>
                  <a:schemeClr val="bg1"/>
                </a:solidFill>
                <a:latin typeface="+mn-lt"/>
              </a:defRPr>
            </a:lvl1pPr>
          </a:lstStyle>
          <a:p>
            <a:r>
              <a:rPr lang="en-US" dirty="0"/>
              <a:t>Statement/quote source, </a:t>
            </a:r>
          </a:p>
          <a:p>
            <a:r>
              <a:rPr lang="en-US" dirty="0"/>
              <a:t>Ericsson White, Ericsson Hilda 20pt</a:t>
            </a:r>
          </a:p>
        </p:txBody>
      </p:sp>
      <p:pic>
        <p:nvPicPr>
          <p:cNvPr id="6" name="Graphic 5">
            <a:extLst>
              <a:ext uri="{FF2B5EF4-FFF2-40B4-BE49-F238E27FC236}">
                <a16:creationId xmlns:a16="http://schemas.microsoft.com/office/drawing/2014/main" id="{BB77A080-9B1F-4D75-A79E-8C7540FBB162}"/>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1487410" y="476250"/>
            <a:ext cx="261523" cy="261523"/>
          </a:xfrm>
          <a:prstGeom prst="rect">
            <a:avLst/>
          </a:prstGeom>
        </p:spPr>
      </p:pic>
    </p:spTree>
    <p:extLst>
      <p:ext uri="{BB962C8B-B14F-4D97-AF65-F5344CB8AC3E}">
        <p14:creationId xmlns:p14="http://schemas.microsoft.com/office/powerpoint/2010/main" val="299406540"/>
      </p:ext>
    </p:extLst>
  </p:cSld>
  <p:clrMapOvr>
    <a:masterClrMapping/>
  </p:clrMapOvr>
  <p:hf sldNum="0" hdr="0" ftr="0"/>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Statement Page 3">
    <p:spTree>
      <p:nvGrpSpPr>
        <p:cNvPr id="1" name=""/>
        <p:cNvGrpSpPr/>
        <p:nvPr/>
      </p:nvGrpSpPr>
      <p:grpSpPr>
        <a:xfrm>
          <a:off x="0" y="0"/>
          <a:ext cx="0" cy="0"/>
          <a:chOff x="0" y="0"/>
          <a:chExt cx="0" cy="0"/>
        </a:xfrm>
      </p:grpSpPr>
      <p:sp>
        <p:nvSpPr>
          <p:cNvPr id="4" name="Rectangle 3"/>
          <p:cNvSpPr/>
          <p:nvPr userDrawn="1"/>
        </p:nvSpPr>
        <p:spPr bwMode="auto">
          <a:xfrm>
            <a:off x="0" y="0"/>
            <a:ext cx="12192000" cy="6858000"/>
          </a:xfrm>
          <a:prstGeom prst="rect">
            <a:avLst/>
          </a:prstGeom>
          <a:solidFill>
            <a:schemeClr val="accent3"/>
          </a:solidFill>
          <a:ln w="12700" cap="flat" cmpd="sng" algn="ctr">
            <a:noFill/>
            <a:prstDash val="solid"/>
            <a:round/>
            <a:headEnd type="none" w="med" len="med"/>
            <a:tailEnd type="none" w="med" len="med"/>
          </a:ln>
          <a:effectLst/>
        </p:spPr>
        <p:txBody>
          <a:bodyPr wrap="none" lIns="72000" rIns="72000"/>
          <a:lstStyle/>
          <a:p>
            <a:pPr>
              <a:spcBef>
                <a:spcPct val="50000"/>
              </a:spcBef>
              <a:defRPr/>
            </a:pPr>
            <a:endParaRPr lang="en-US" dirty="0">
              <a:latin typeface="Ericsson Hilda Light" panose="00000400000000000000" pitchFamily="2" charset="0"/>
              <a:cs typeface="+mn-cs"/>
            </a:endParaRPr>
          </a:p>
        </p:txBody>
      </p:sp>
      <p:sp>
        <p:nvSpPr>
          <p:cNvPr id="10" name="Title_TM">
            <a:extLst>
              <a:ext uri="{FF2B5EF4-FFF2-40B4-BE49-F238E27FC236}">
                <a16:creationId xmlns:a16="http://schemas.microsoft.com/office/drawing/2014/main" id="{6AB007D5-DA18-4842-9C2D-8C72512602C0}"/>
              </a:ext>
            </a:extLst>
          </p:cNvPr>
          <p:cNvSpPr>
            <a:spLocks noGrp="1" noChangeArrowheads="1"/>
          </p:cNvSpPr>
          <p:nvPr>
            <p:ph type="ctrTitle" hasCustomPrompt="1"/>
          </p:nvPr>
        </p:nvSpPr>
        <p:spPr>
          <a:xfrm>
            <a:off x="479425" y="476250"/>
            <a:ext cx="8353426" cy="3457575"/>
          </a:xfrm>
          <a:noFill/>
          <a:ln w="9525">
            <a:noFill/>
            <a:miter lim="800000"/>
            <a:headEnd/>
            <a:tailEnd/>
          </a:ln>
        </p:spPr>
        <p:txBody>
          <a:bodyPr/>
          <a:lstStyle>
            <a:lvl1pPr>
              <a:defRPr lang="en-US" sz="6000" b="0" dirty="0">
                <a:solidFill>
                  <a:schemeClr val="bg1"/>
                </a:solidFill>
              </a:defRPr>
            </a:lvl1pPr>
          </a:lstStyle>
          <a:p>
            <a:pPr lvl="0"/>
            <a:r>
              <a:rPr lang="en-US" dirty="0"/>
              <a:t>Chapter/section divider or Statement/fact/quote, </a:t>
            </a:r>
            <a:br>
              <a:rPr lang="en-US" dirty="0"/>
            </a:br>
            <a:r>
              <a:rPr lang="en-US" dirty="0"/>
              <a:t>Ericsson Hilda Light 60pt, </a:t>
            </a:r>
            <a:br>
              <a:rPr lang="en-US" dirty="0"/>
            </a:br>
            <a:r>
              <a:rPr lang="en-US" dirty="0"/>
              <a:t>Ericsson White, </a:t>
            </a:r>
            <a:br>
              <a:rPr lang="en-US" dirty="0"/>
            </a:br>
            <a:r>
              <a:rPr lang="en-US" dirty="0"/>
              <a:t>max 5-lines</a:t>
            </a:r>
          </a:p>
        </p:txBody>
      </p:sp>
      <p:sp>
        <p:nvSpPr>
          <p:cNvPr id="11" name="SubTitle_TM">
            <a:extLst>
              <a:ext uri="{FF2B5EF4-FFF2-40B4-BE49-F238E27FC236}">
                <a16:creationId xmlns:a16="http://schemas.microsoft.com/office/drawing/2014/main" id="{0D3699C9-F9CA-4781-89C3-F0A901D1F1AF}"/>
              </a:ext>
            </a:extLst>
          </p:cNvPr>
          <p:cNvSpPr>
            <a:spLocks noGrp="1" noChangeArrowheads="1"/>
          </p:cNvSpPr>
          <p:nvPr>
            <p:ph type="subTitle" idx="1" hasCustomPrompt="1"/>
          </p:nvPr>
        </p:nvSpPr>
        <p:spPr>
          <a:xfrm>
            <a:off x="479424" y="4149725"/>
            <a:ext cx="5472113" cy="2087563"/>
          </a:xfrm>
          <a:prstGeom prst="rect">
            <a:avLst/>
          </a:prstGeom>
        </p:spPr>
        <p:txBody>
          <a:bodyPr rIns="0" anchor="ctr"/>
          <a:lstStyle>
            <a:lvl1pPr marL="0" indent="0">
              <a:lnSpc>
                <a:spcPct val="100000"/>
              </a:lnSpc>
              <a:spcBef>
                <a:spcPts val="0"/>
              </a:spcBef>
              <a:buFont typeface="Ericsson Hilda Light" charset="0"/>
              <a:buNone/>
              <a:defRPr sz="2000" baseline="0">
                <a:solidFill>
                  <a:schemeClr val="bg1"/>
                </a:solidFill>
                <a:latin typeface="+mn-lt"/>
              </a:defRPr>
            </a:lvl1pPr>
          </a:lstStyle>
          <a:p>
            <a:r>
              <a:rPr lang="en-US" dirty="0"/>
              <a:t>Statement/quote source, </a:t>
            </a:r>
          </a:p>
          <a:p>
            <a:r>
              <a:rPr lang="en-US" dirty="0"/>
              <a:t>Ericsson White, Ericsson Hilda 20pt</a:t>
            </a:r>
          </a:p>
        </p:txBody>
      </p:sp>
      <p:pic>
        <p:nvPicPr>
          <p:cNvPr id="6" name="Graphic 5">
            <a:extLst>
              <a:ext uri="{FF2B5EF4-FFF2-40B4-BE49-F238E27FC236}">
                <a16:creationId xmlns:a16="http://schemas.microsoft.com/office/drawing/2014/main" id="{01042C2C-5CDA-4F99-B59E-8CE43FEF21B4}"/>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1487410" y="476250"/>
            <a:ext cx="261523" cy="261523"/>
          </a:xfrm>
          <a:prstGeom prst="rect">
            <a:avLst/>
          </a:prstGeom>
        </p:spPr>
      </p:pic>
    </p:spTree>
    <p:extLst>
      <p:ext uri="{BB962C8B-B14F-4D97-AF65-F5344CB8AC3E}">
        <p14:creationId xmlns:p14="http://schemas.microsoft.com/office/powerpoint/2010/main" val="3450366910"/>
      </p:ext>
    </p:extLst>
  </p:cSld>
  <p:clrMapOvr>
    <a:masterClrMapping/>
  </p:clrMapOvr>
  <p:hf sldNum="0" hdr="0" ftr="0"/>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image" Target="../media/image2.svg"/><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image" Target="../media/image1.png"/><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1507" name="Content_SM"/>
          <p:cNvSpPr>
            <a:spLocks noGrp="1" noChangeArrowheads="1"/>
          </p:cNvSpPr>
          <p:nvPr>
            <p:ph type="body" idx="1"/>
          </p:nvPr>
        </p:nvSpPr>
        <p:spPr bwMode="auto">
          <a:xfrm>
            <a:off x="479425" y="1844675"/>
            <a:ext cx="11233150" cy="4392612"/>
          </a:xfrm>
          <a:prstGeom prst="rect">
            <a:avLst/>
          </a:prstGeom>
          <a:noFill/>
          <a:ln w="9525">
            <a:noFill/>
            <a:miter lim="800000"/>
            <a:headEnd/>
            <a:tailEnd/>
          </a:ln>
        </p:spPr>
        <p:txBody>
          <a:bodyPr vert="horz" wrap="square" lIns="72000" tIns="36000" rIns="73152" bIns="36576" numCol="1" anchor="t" anchorCtr="0" compatLnSpc="1">
            <a:prstTxWarp prst="textNoShape">
              <a:avLst/>
            </a:prstTxWarp>
          </a:bodyPr>
          <a:lstStyle/>
          <a:p>
            <a:pPr lvl="0"/>
            <a:r>
              <a:rPr lang="en-US" dirty="0"/>
              <a:t>For heading, use Ericsson Hilda in bold. For copy and bullets, use Ericsson Hilda.</a:t>
            </a:r>
          </a:p>
          <a:p>
            <a:pPr lvl="0"/>
            <a:r>
              <a:rPr lang="en-US" dirty="0"/>
              <a:t>First level</a:t>
            </a:r>
          </a:p>
          <a:p>
            <a:pPr lvl="1"/>
            <a:r>
              <a:rPr lang="en-US" dirty="0"/>
              <a:t>Second level</a:t>
            </a:r>
          </a:p>
          <a:p>
            <a:pPr lvl="2"/>
            <a:r>
              <a:rPr lang="en-US" dirty="0"/>
              <a:t>Third level</a:t>
            </a:r>
          </a:p>
          <a:p>
            <a:pPr lvl="3"/>
            <a:r>
              <a:rPr lang="en-US" dirty="0"/>
              <a:t>Fourth level</a:t>
            </a:r>
          </a:p>
          <a:p>
            <a:pPr lvl="4"/>
            <a:r>
              <a:rPr lang="en-US" dirty="0"/>
              <a:t>Fifths level</a:t>
            </a:r>
          </a:p>
        </p:txBody>
      </p:sp>
      <p:sp>
        <p:nvSpPr>
          <p:cNvPr id="21506" name="Title_SM"/>
          <p:cNvSpPr>
            <a:spLocks noGrp="1" noChangeArrowheads="1"/>
          </p:cNvSpPr>
          <p:nvPr>
            <p:ph type="title"/>
          </p:nvPr>
        </p:nvSpPr>
        <p:spPr bwMode="auto">
          <a:xfrm>
            <a:off x="479424" y="476250"/>
            <a:ext cx="8353425"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p>
            <a:pPr lvl="0"/>
            <a:r>
              <a:rPr lang="en-US" dirty="0"/>
              <a:t>Slide title, Ericsson Hilda Light 40pt, Ericsson Black, max 2-lines</a:t>
            </a:r>
          </a:p>
        </p:txBody>
      </p:sp>
      <p:sp>
        <p:nvSpPr>
          <p:cNvPr id="2" name="txtfooterCopy">
            <a:extLst>
              <a:ext uri="{FF2B5EF4-FFF2-40B4-BE49-F238E27FC236}">
                <a16:creationId xmlns:a16="http://schemas.microsoft.com/office/drawing/2014/main" id="{B5D66844-3D70-468C-AC9F-76DF3D537153}"/>
              </a:ext>
            </a:extLst>
          </p:cNvPr>
          <p:cNvSpPr txBox="1"/>
          <p:nvPr userDrawn="1"/>
        </p:nvSpPr>
        <p:spPr>
          <a:xfrm>
            <a:off x="527050" y="6524625"/>
            <a:ext cx="9865783" cy="215900"/>
          </a:xfrm>
          <a:prstGeom prst="rect">
            <a:avLst/>
          </a:prstGeom>
          <a:noFill/>
        </p:spPr>
        <p:txBody>
          <a:bodyPr vert="horz" wrap="none" lIns="0" tIns="0" rIns="0" bIns="0" rtlCol="0">
            <a:noAutofit/>
          </a:bodyPr>
          <a:lstStyle/>
          <a:p>
            <a:pPr algn="l"/>
            <a:r>
              <a:rPr lang="en-US" sz="800" b="0" i="0" u="none">
                <a:solidFill>
                  <a:srgbClr val="1A1816"/>
                </a:solidFill>
                <a:latin typeface="+mn-lt"/>
              </a:rPr>
              <a:t>2019-04-30  |    |  Page </a:t>
            </a:r>
            <a:fld id="{DCEC4503-A8DB-4AB3-964F-E47D466559F9}" type="slidenum">
              <a:rPr lang="en-US" sz="800" b="0" i="0" u="none" smtClean="0">
                <a:solidFill>
                  <a:srgbClr val="1A1816"/>
                </a:solidFill>
                <a:latin typeface="+mn-lt"/>
              </a:rPr>
              <a:t>‹#›</a:t>
            </a:fld>
            <a:endParaRPr lang="en-US" sz="800" b="0" i="0" u="none" dirty="0">
              <a:solidFill>
                <a:srgbClr val="1A1816"/>
              </a:solidFill>
              <a:latin typeface="+mn-lt"/>
            </a:endParaRPr>
          </a:p>
        </p:txBody>
      </p:sp>
      <p:pic>
        <p:nvPicPr>
          <p:cNvPr id="6" name="Graphic 5">
            <a:extLst>
              <a:ext uri="{FF2B5EF4-FFF2-40B4-BE49-F238E27FC236}">
                <a16:creationId xmlns:a16="http://schemas.microsoft.com/office/drawing/2014/main" id="{DE25556D-527C-4037-A1EA-D4D374B5DCA7}"/>
              </a:ext>
            </a:extLst>
          </p:cNvPr>
          <p:cNvPicPr>
            <a:picLocks noChangeAspect="1"/>
          </p:cNvPicPr>
          <p:nvPr userDrawn="1"/>
        </p:nvPicPr>
        <p:blipFill>
          <a:blip r:embed="rId48">
            <a:extLst>
              <a:ext uri="{28A0092B-C50C-407E-A947-70E740481C1C}">
                <a14:useLocalDpi xmlns:a14="http://schemas.microsoft.com/office/drawing/2010/main" val="0"/>
              </a:ext>
              <a:ext uri="{96DAC541-7B7A-43D3-8B79-37D633B846F1}">
                <asvg:svgBlip xmlns:asvg="http://schemas.microsoft.com/office/drawing/2016/SVG/main" r:embed="rId49"/>
              </a:ext>
            </a:extLst>
          </a:blip>
          <a:stretch>
            <a:fillRect/>
          </a:stretch>
        </p:blipFill>
        <p:spPr>
          <a:xfrm>
            <a:off x="11490452" y="476250"/>
            <a:ext cx="256032" cy="256032"/>
          </a:xfrm>
          <a:prstGeom prst="rect">
            <a:avLst/>
          </a:prstGeom>
        </p:spPr>
      </p:pic>
    </p:spTree>
    <p:extLst>
      <p:ext uri="{BB962C8B-B14F-4D97-AF65-F5344CB8AC3E}">
        <p14:creationId xmlns:p14="http://schemas.microsoft.com/office/powerpoint/2010/main" val="2523064765"/>
      </p:ext>
    </p:extLst>
  </p:cSld>
  <p:clrMap bg1="lt1" tx1="dk1" bg2="lt2" tx2="dk2" accent1="accent1" accent2="accent2" accent3="accent3" accent4="accent4" accent5="accent5" accent6="accent6" hlink="hlink" folHlink="folHlink"/>
  <p:sldLayoutIdLst>
    <p:sldLayoutId id="2147483661" r:id="rId1"/>
    <p:sldLayoutId id="2147483695" r:id="rId2"/>
    <p:sldLayoutId id="2147483693"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 id="2147483670" r:id="rId12"/>
    <p:sldLayoutId id="2147483671" r:id="rId13"/>
    <p:sldLayoutId id="2147483672" r:id="rId14"/>
    <p:sldLayoutId id="2147483691" r:id="rId15"/>
    <p:sldLayoutId id="2147483673" r:id="rId16"/>
    <p:sldLayoutId id="2147483697" r:id="rId17"/>
    <p:sldLayoutId id="2147483698" r:id="rId18"/>
    <p:sldLayoutId id="2147483699" r:id="rId19"/>
    <p:sldLayoutId id="2147483700" r:id="rId20"/>
    <p:sldLayoutId id="2147483701" r:id="rId21"/>
    <p:sldLayoutId id="2147483702" r:id="rId22"/>
    <p:sldLayoutId id="2147483703" r:id="rId23"/>
    <p:sldLayoutId id="2147483674" r:id="rId24"/>
    <p:sldLayoutId id="2147483694" r:id="rId25"/>
    <p:sldLayoutId id="2147483682" r:id="rId26"/>
    <p:sldLayoutId id="2147483683" r:id="rId27"/>
    <p:sldLayoutId id="2147483684" r:id="rId28"/>
    <p:sldLayoutId id="2147483685" r:id="rId29"/>
    <p:sldLayoutId id="2147483675" r:id="rId30"/>
    <p:sldLayoutId id="2147483676" r:id="rId31"/>
    <p:sldLayoutId id="2147483686" r:id="rId32"/>
    <p:sldLayoutId id="2147483687" r:id="rId33"/>
    <p:sldLayoutId id="2147483688" r:id="rId34"/>
    <p:sldLayoutId id="2147483689" r:id="rId35"/>
    <p:sldLayoutId id="2147483696" r:id="rId36"/>
    <p:sldLayoutId id="2147483677" r:id="rId37"/>
    <p:sldLayoutId id="2147483678" r:id="rId38"/>
    <p:sldLayoutId id="2147483679" r:id="rId39"/>
    <p:sldLayoutId id="2147483680" r:id="rId40"/>
    <p:sldLayoutId id="2147483690" r:id="rId41"/>
    <p:sldLayoutId id="2147483681" r:id="rId42"/>
    <p:sldLayoutId id="2147483692" r:id="rId43"/>
    <p:sldLayoutId id="2147483704" r:id="rId44"/>
    <p:sldLayoutId id="2147483705" r:id="rId45"/>
    <p:sldLayoutId id="2147483706" r:id="rId46"/>
  </p:sldLayoutIdLst>
  <p:hf sldNum="0" hdr="0" ftr="0" dt="0"/>
  <p:txStyles>
    <p:titleStyle>
      <a:lvl1pPr algn="l" rtl="0" eaLnBrk="1" fontAlgn="base" hangingPunct="1">
        <a:lnSpc>
          <a:spcPct val="85000"/>
        </a:lnSpc>
        <a:spcBef>
          <a:spcPts val="300"/>
        </a:spcBef>
        <a:spcAft>
          <a:spcPct val="0"/>
        </a:spcAft>
        <a:defRPr sz="4000" kern="1400" spc="-160">
          <a:solidFill>
            <a:schemeClr val="tx1"/>
          </a:solidFill>
          <a:latin typeface="+mj-lt"/>
          <a:ea typeface="+mj-ea"/>
          <a:cs typeface="+mj-cs"/>
        </a:defRPr>
      </a:lvl1pPr>
      <a:lvl2pPr algn="l" rtl="0" eaLnBrk="1" fontAlgn="base" hangingPunct="1">
        <a:lnSpc>
          <a:spcPct val="85000"/>
        </a:lnSpc>
        <a:spcBef>
          <a:spcPct val="0"/>
        </a:spcBef>
        <a:spcAft>
          <a:spcPct val="0"/>
        </a:spcAft>
        <a:defRPr sz="4000">
          <a:solidFill>
            <a:schemeClr val="tx1"/>
          </a:solidFill>
          <a:latin typeface="Ericsson Hilda" pitchFamily="2" charset="0"/>
        </a:defRPr>
      </a:lvl2pPr>
      <a:lvl3pPr algn="l" rtl="0" eaLnBrk="1" fontAlgn="base" hangingPunct="1">
        <a:lnSpc>
          <a:spcPct val="85000"/>
        </a:lnSpc>
        <a:spcBef>
          <a:spcPct val="0"/>
        </a:spcBef>
        <a:spcAft>
          <a:spcPct val="0"/>
        </a:spcAft>
        <a:defRPr sz="4000">
          <a:solidFill>
            <a:schemeClr val="tx1"/>
          </a:solidFill>
          <a:latin typeface="Ericsson Hilda" pitchFamily="2" charset="0"/>
        </a:defRPr>
      </a:lvl3pPr>
      <a:lvl4pPr algn="l" rtl="0" eaLnBrk="1" fontAlgn="base" hangingPunct="1">
        <a:lnSpc>
          <a:spcPct val="85000"/>
        </a:lnSpc>
        <a:spcBef>
          <a:spcPct val="0"/>
        </a:spcBef>
        <a:spcAft>
          <a:spcPct val="0"/>
        </a:spcAft>
        <a:defRPr sz="4000">
          <a:solidFill>
            <a:schemeClr val="tx1"/>
          </a:solidFill>
          <a:latin typeface="Ericsson Hilda" pitchFamily="2" charset="0"/>
        </a:defRPr>
      </a:lvl4pPr>
      <a:lvl5pPr algn="l" rtl="0" eaLnBrk="1" fontAlgn="base" hangingPunct="1">
        <a:lnSpc>
          <a:spcPct val="85000"/>
        </a:lnSpc>
        <a:spcBef>
          <a:spcPct val="0"/>
        </a:spcBef>
        <a:spcAft>
          <a:spcPct val="0"/>
        </a:spcAft>
        <a:defRPr sz="4000">
          <a:solidFill>
            <a:schemeClr val="tx1"/>
          </a:solidFill>
          <a:latin typeface="Ericsson Hilda" pitchFamily="2" charset="0"/>
        </a:defRPr>
      </a:lvl5pPr>
      <a:lvl6pPr marL="457200" algn="l" rtl="0" eaLnBrk="1" fontAlgn="base" hangingPunct="1">
        <a:spcBef>
          <a:spcPct val="0"/>
        </a:spcBef>
        <a:spcAft>
          <a:spcPct val="0"/>
        </a:spcAft>
        <a:defRPr sz="3200">
          <a:solidFill>
            <a:schemeClr val="tx1"/>
          </a:solidFill>
          <a:latin typeface="Ericsson Hilda" pitchFamily="2" charset="0"/>
        </a:defRPr>
      </a:lvl6pPr>
      <a:lvl7pPr marL="914400" algn="l" rtl="0" eaLnBrk="1" fontAlgn="base" hangingPunct="1">
        <a:spcBef>
          <a:spcPct val="0"/>
        </a:spcBef>
        <a:spcAft>
          <a:spcPct val="0"/>
        </a:spcAft>
        <a:defRPr sz="3200">
          <a:solidFill>
            <a:schemeClr val="tx1"/>
          </a:solidFill>
          <a:latin typeface="Ericsson Hilda" pitchFamily="2" charset="0"/>
        </a:defRPr>
      </a:lvl7pPr>
      <a:lvl8pPr marL="1371600" algn="l" rtl="0" eaLnBrk="1" fontAlgn="base" hangingPunct="1">
        <a:spcBef>
          <a:spcPct val="0"/>
        </a:spcBef>
        <a:spcAft>
          <a:spcPct val="0"/>
        </a:spcAft>
        <a:defRPr sz="3200">
          <a:solidFill>
            <a:schemeClr val="tx1"/>
          </a:solidFill>
          <a:latin typeface="Ericsson Hilda" pitchFamily="2" charset="0"/>
        </a:defRPr>
      </a:lvl8pPr>
      <a:lvl9pPr marL="1828800" algn="l" rtl="0" eaLnBrk="1" fontAlgn="base" hangingPunct="1">
        <a:spcBef>
          <a:spcPct val="0"/>
        </a:spcBef>
        <a:spcAft>
          <a:spcPct val="0"/>
        </a:spcAft>
        <a:defRPr sz="3200">
          <a:solidFill>
            <a:schemeClr val="tx1"/>
          </a:solidFill>
          <a:latin typeface="Ericsson Hilda" pitchFamily="2" charset="0"/>
        </a:defRPr>
      </a:lvl9pPr>
    </p:titleStyle>
    <p:bodyStyle>
      <a:lvl1pPr marL="342900" indent="-342900" algn="l" rtl="0" eaLnBrk="1" fontAlgn="base" hangingPunct="1">
        <a:spcBef>
          <a:spcPts val="300"/>
        </a:spcBef>
        <a:spcAft>
          <a:spcPct val="0"/>
        </a:spcAft>
        <a:buClr>
          <a:schemeClr val="tx1"/>
        </a:buClr>
        <a:buFont typeface="Ericsson Hilda Light" panose="00000400000000000000" pitchFamily="2" charset="0"/>
        <a:buChar char="—"/>
        <a:defRPr sz="2000" kern="1000" spc="-30">
          <a:solidFill>
            <a:schemeClr val="tx1"/>
          </a:solidFill>
          <a:latin typeface="+mn-lt"/>
          <a:ea typeface="+mn-ea"/>
          <a:cs typeface="+mn-cs"/>
        </a:defRPr>
      </a:lvl1pPr>
      <a:lvl2pPr marL="712788" indent="-342900" algn="l" rtl="0" eaLnBrk="1" fontAlgn="base" hangingPunct="1">
        <a:spcBef>
          <a:spcPts val="300"/>
        </a:spcBef>
        <a:spcAft>
          <a:spcPct val="0"/>
        </a:spcAft>
        <a:buClr>
          <a:schemeClr val="tx1"/>
        </a:buClr>
        <a:buFont typeface="Ericsson Hilda Light" panose="00000400000000000000" pitchFamily="2" charset="0"/>
        <a:buChar char="—"/>
        <a:defRPr sz="2000" kern="1000" spc="-30">
          <a:solidFill>
            <a:schemeClr val="tx1"/>
          </a:solidFill>
          <a:latin typeface="+mn-lt"/>
        </a:defRPr>
      </a:lvl2pPr>
      <a:lvl3pPr marL="1079500" indent="-342900" algn="l" rtl="0" eaLnBrk="1" fontAlgn="base" hangingPunct="1">
        <a:spcBef>
          <a:spcPts val="300"/>
        </a:spcBef>
        <a:spcAft>
          <a:spcPct val="0"/>
        </a:spcAft>
        <a:buClr>
          <a:schemeClr val="tx1"/>
        </a:buClr>
        <a:buFont typeface="Ericsson Hilda Light" panose="00000400000000000000" pitchFamily="2" charset="0"/>
        <a:buChar char="—"/>
        <a:defRPr sz="2000" kern="1000" spc="-30">
          <a:solidFill>
            <a:schemeClr val="tx1"/>
          </a:solidFill>
          <a:latin typeface="+mn-lt"/>
        </a:defRPr>
      </a:lvl3pPr>
      <a:lvl4pPr marL="1435100" indent="-342900" algn="l" rtl="0" eaLnBrk="1" fontAlgn="base" hangingPunct="1">
        <a:spcBef>
          <a:spcPts val="300"/>
        </a:spcBef>
        <a:spcAft>
          <a:spcPct val="0"/>
        </a:spcAft>
        <a:buClr>
          <a:schemeClr val="tx1"/>
        </a:buClr>
        <a:buFont typeface="Ericsson Hilda Light" panose="00000400000000000000" pitchFamily="2" charset="0"/>
        <a:buChar char="—"/>
        <a:defRPr sz="2000" kern="1000" spc="-30">
          <a:solidFill>
            <a:schemeClr val="tx1"/>
          </a:solidFill>
          <a:latin typeface="+mn-lt"/>
        </a:defRPr>
      </a:lvl4pPr>
      <a:lvl5pPr marL="1770063" indent="-342900" algn="l" rtl="0" eaLnBrk="1" fontAlgn="base" hangingPunct="1">
        <a:spcBef>
          <a:spcPts val="300"/>
        </a:spcBef>
        <a:spcAft>
          <a:spcPct val="0"/>
        </a:spcAft>
        <a:buClr>
          <a:schemeClr val="tx1"/>
        </a:buClr>
        <a:buFont typeface="Ericsson Hilda Light" panose="00000400000000000000" pitchFamily="2" charset="0"/>
        <a:buChar char="—"/>
        <a:defRPr sz="2000" kern="1000" spc="-30">
          <a:solidFill>
            <a:schemeClr val="tx1"/>
          </a:solidFill>
          <a:latin typeface="+mn-lt"/>
        </a:defRPr>
      </a:lvl5pPr>
      <a:lvl6pPr marL="2071688" indent="-180975" algn="l" rtl="0" eaLnBrk="1" fontAlgn="base" hangingPunct="1">
        <a:spcBef>
          <a:spcPct val="20000"/>
        </a:spcBef>
        <a:spcAft>
          <a:spcPct val="0"/>
        </a:spcAft>
        <a:buClr>
          <a:schemeClr val="tx1"/>
        </a:buClr>
        <a:buFont typeface="Ericsson Hilda" pitchFamily="2" charset="0"/>
        <a:buChar char="›"/>
        <a:defRPr sz="2000">
          <a:solidFill>
            <a:schemeClr val="tx1"/>
          </a:solidFill>
          <a:latin typeface="+mn-lt"/>
        </a:defRPr>
      </a:lvl6pPr>
      <a:lvl7pPr marL="2528888" indent="-180975" algn="l" rtl="0" eaLnBrk="1" fontAlgn="base" hangingPunct="1">
        <a:spcBef>
          <a:spcPct val="20000"/>
        </a:spcBef>
        <a:spcAft>
          <a:spcPct val="0"/>
        </a:spcAft>
        <a:buClr>
          <a:schemeClr val="tx1"/>
        </a:buClr>
        <a:buFont typeface="Ericsson Hilda" pitchFamily="2" charset="0"/>
        <a:buChar char="›"/>
        <a:defRPr sz="2000">
          <a:solidFill>
            <a:schemeClr val="tx1"/>
          </a:solidFill>
          <a:latin typeface="+mn-lt"/>
        </a:defRPr>
      </a:lvl7pPr>
      <a:lvl8pPr marL="2986088" indent="-180975" algn="l" rtl="0" eaLnBrk="1" fontAlgn="base" hangingPunct="1">
        <a:spcBef>
          <a:spcPct val="20000"/>
        </a:spcBef>
        <a:spcAft>
          <a:spcPct val="0"/>
        </a:spcAft>
        <a:buClr>
          <a:schemeClr val="tx1"/>
        </a:buClr>
        <a:buFont typeface="Ericsson Hilda" pitchFamily="2" charset="0"/>
        <a:buChar char="›"/>
        <a:defRPr sz="2000">
          <a:solidFill>
            <a:schemeClr val="tx1"/>
          </a:solidFill>
          <a:latin typeface="+mn-lt"/>
        </a:defRPr>
      </a:lvl8pPr>
      <a:lvl9pPr marL="3443288" indent="-180975" algn="l" rtl="0" eaLnBrk="1" fontAlgn="base" hangingPunct="1">
        <a:spcBef>
          <a:spcPct val="20000"/>
        </a:spcBef>
        <a:spcAft>
          <a:spcPct val="0"/>
        </a:spcAft>
        <a:buClr>
          <a:schemeClr val="tx1"/>
        </a:buClr>
        <a:buFont typeface="Ericsson Hilda" pitchFamily="2" charset="0"/>
        <a:buChar char="›"/>
        <a:defRPr sz="2000">
          <a:solidFill>
            <a:schemeClr val="tx1"/>
          </a:solidFill>
          <a:latin typeface="+mn-lt"/>
        </a:defRPr>
      </a:lvl9pPr>
    </p:bodyStyle>
    <p:otherStyle>
      <a:defPPr>
        <a:defRPr lang="sv-S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300">
          <p15:clr>
            <a:srgbClr val="A4A3A4"/>
          </p15:clr>
        </p15:guide>
        <p15:guide id="2" pos="302">
          <p15:clr>
            <a:srgbClr val="A4A3A4"/>
          </p15:clr>
        </p15:guide>
        <p15:guide id="3" pos="1935">
          <p15:clr>
            <a:srgbClr val="A4A3A4"/>
          </p15:clr>
        </p15:guide>
        <p15:guide id="4" orient="horz" pos="981">
          <p15:clr>
            <a:srgbClr val="A4A3A4"/>
          </p15:clr>
        </p15:guide>
        <p15:guide id="6" pos="2116">
          <p15:clr>
            <a:srgbClr val="A4A3A4"/>
          </p15:clr>
        </p15:guide>
        <p15:guide id="7" pos="3931">
          <p15:clr>
            <a:srgbClr val="A4A3A4"/>
          </p15:clr>
        </p15:guide>
        <p15:guide id="9" pos="3749">
          <p15:clr>
            <a:srgbClr val="A4A3A4"/>
          </p15:clr>
        </p15:guide>
        <p15:guide id="10" pos="5564">
          <p15:clr>
            <a:srgbClr val="A4A3A4"/>
          </p15:clr>
        </p15:guide>
        <p15:guide id="12" pos="5745">
          <p15:clr>
            <a:srgbClr val="A4A3A4"/>
          </p15:clr>
        </p15:guide>
        <p15:guide id="13" pos="7378">
          <p15:clr>
            <a:srgbClr val="A4A3A4"/>
          </p15:clr>
        </p15:guide>
        <p15:guide id="16" orient="horz" pos="2478">
          <p15:clr>
            <a:srgbClr val="A4A3A4"/>
          </p15:clr>
        </p15:guide>
        <p15:guide id="17" orient="horz" pos="2614">
          <p15:clr>
            <a:srgbClr val="A4A3A4"/>
          </p15:clr>
        </p15:guide>
        <p15:guide id="18" orient="horz" pos="3929">
          <p15:clr>
            <a:srgbClr val="A4A3A4"/>
          </p15:clr>
        </p15:guide>
        <p15:guide id="19" orient="horz" pos="4110">
          <p15:clr>
            <a:srgbClr val="A4A3A4"/>
          </p15:clr>
        </p15:guide>
        <p15:guide id="20" orient="horz" pos="1162">
          <p15:clr>
            <a:srgbClr val="A4A3A4"/>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6.xml"/></Relationships>
</file>

<file path=ppt/slides/_rels/slide2.xml.rels><?xml version="1.0" encoding="UTF-8" standalone="yes"?>
<Relationships xmlns="http://schemas.openxmlformats.org/package/2006/relationships"><Relationship Id="rId3" Type="http://schemas.openxmlformats.org/officeDocument/2006/relationships/hyperlink" Target="ftp://ftp.3gpp.org/tsg_sa/WG2_Arch/TSGS2_130_Kochi/Docs/S2-1900455.zip" TargetMode="External"/><Relationship Id="rId2" Type="http://schemas.openxmlformats.org/officeDocument/2006/relationships/notesSlide" Target="../notesSlides/notesSlide2.xml"/><Relationship Id="rId1" Type="http://schemas.openxmlformats.org/officeDocument/2006/relationships/slideLayout" Target="../slideLayouts/slideLayout25.xml"/><Relationship Id="rId4" Type="http://schemas.openxmlformats.org/officeDocument/2006/relationships/hyperlink" Target="ftp://ftp.3gpp.org/tsg_sa/WG2_Arch/TSGS2_132_XiAn/Docs/S2-1904512.zip" TargetMode="Externa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5.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5.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5.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5.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olo 1">
            <a:extLst>
              <a:ext uri="{FF2B5EF4-FFF2-40B4-BE49-F238E27FC236}">
                <a16:creationId xmlns:a16="http://schemas.microsoft.com/office/drawing/2014/main" id="{EB6F03F3-1199-4BDC-B39F-3728C3F6A9FF}"/>
              </a:ext>
            </a:extLst>
          </p:cNvPr>
          <p:cNvSpPr>
            <a:spLocks noGrp="1"/>
          </p:cNvSpPr>
          <p:nvPr>
            <p:ph type="ctrTitle"/>
          </p:nvPr>
        </p:nvSpPr>
        <p:spPr>
          <a:xfrm>
            <a:off x="662940" y="1385455"/>
            <a:ext cx="10577715" cy="4562764"/>
          </a:xfrm>
        </p:spPr>
        <p:txBody>
          <a:bodyPr>
            <a:noAutofit/>
          </a:bodyPr>
          <a:lstStyle/>
          <a:p>
            <a:r>
              <a:rPr lang="en-GB" sz="2800" b="1" dirty="0"/>
              <a:t>Source:	Ericsson</a:t>
            </a:r>
            <a:br>
              <a:rPr lang="en-GB" sz="2800" b="1" dirty="0"/>
            </a:br>
            <a:br>
              <a:rPr lang="en-US" sz="2800" b="1" dirty="0"/>
            </a:br>
            <a:r>
              <a:rPr lang="en-GB" sz="2800" b="1" dirty="0"/>
              <a:t>Title:	</a:t>
            </a:r>
            <a:r>
              <a:rPr lang="en-US" sz="2800" b="1" dirty="0"/>
              <a:t> Enhancement to Monitoring Event Configuration and Network Parameter Configuration</a:t>
            </a:r>
            <a:br>
              <a:rPr lang="en-GB" sz="2400" b="1" dirty="0"/>
            </a:br>
            <a:br>
              <a:rPr lang="en-US" sz="2800" b="1" dirty="0"/>
            </a:br>
            <a:r>
              <a:rPr lang="en-GB" sz="2800" b="1" dirty="0"/>
              <a:t>Document for:		Discussion/Decision</a:t>
            </a:r>
            <a:br>
              <a:rPr lang="en-GB" sz="2800" b="1" dirty="0"/>
            </a:br>
            <a:br>
              <a:rPr lang="en-US" sz="2800" b="1" dirty="0"/>
            </a:br>
            <a:r>
              <a:rPr lang="en-GB" sz="2800" b="1" dirty="0"/>
              <a:t>Agenda Item:		6.31 </a:t>
            </a:r>
            <a:br>
              <a:rPr lang="en-GB" sz="2800" b="1" dirty="0"/>
            </a:br>
            <a:br>
              <a:rPr lang="en-US" sz="2800" b="1" dirty="0"/>
            </a:br>
            <a:r>
              <a:rPr lang="en-GB" sz="2800" b="1" dirty="0"/>
              <a:t>Work Item / Release:	TEI16</a:t>
            </a:r>
            <a:br>
              <a:rPr lang="en-US" b="1" dirty="0"/>
            </a:br>
            <a:endParaRPr lang="it-IT" sz="3600" b="1" dirty="0"/>
          </a:p>
        </p:txBody>
      </p:sp>
      <p:sp>
        <p:nvSpPr>
          <p:cNvPr id="3" name="Rectangle 2">
            <a:extLst>
              <a:ext uri="{FF2B5EF4-FFF2-40B4-BE49-F238E27FC236}">
                <a16:creationId xmlns:a16="http://schemas.microsoft.com/office/drawing/2014/main" id="{2A387F49-47EC-4C6F-980A-C786EA00328F}"/>
              </a:ext>
            </a:extLst>
          </p:cNvPr>
          <p:cNvSpPr/>
          <p:nvPr/>
        </p:nvSpPr>
        <p:spPr>
          <a:xfrm>
            <a:off x="352797" y="220264"/>
            <a:ext cx="7304148" cy="646331"/>
          </a:xfrm>
          <a:prstGeom prst="rect">
            <a:avLst/>
          </a:prstGeom>
        </p:spPr>
        <p:txBody>
          <a:bodyPr wrap="square">
            <a:spAutoFit/>
          </a:bodyPr>
          <a:lstStyle/>
          <a:p>
            <a:pPr hangingPunct="0"/>
            <a:r>
              <a:rPr lang="en-GB" b="1" dirty="0"/>
              <a:t>SA WG2 Meeting #133</a:t>
            </a:r>
            <a:br>
              <a:rPr lang="en-GB" b="1" dirty="0"/>
            </a:br>
            <a:r>
              <a:rPr lang="en-GB" b="1" dirty="0"/>
              <a:t>Reno, Nevada, USA, 13-17 May 2019</a:t>
            </a:r>
            <a:endParaRPr lang="en-GB" dirty="0"/>
          </a:p>
        </p:txBody>
      </p:sp>
      <p:sp>
        <p:nvSpPr>
          <p:cNvPr id="4" name="TextBox 3">
            <a:extLst>
              <a:ext uri="{FF2B5EF4-FFF2-40B4-BE49-F238E27FC236}">
                <a16:creationId xmlns:a16="http://schemas.microsoft.com/office/drawing/2014/main" id="{E2D94EE2-8A3C-4776-ABED-4EFAEBE4F04D}"/>
              </a:ext>
            </a:extLst>
          </p:cNvPr>
          <p:cNvSpPr txBox="1"/>
          <p:nvPr/>
        </p:nvSpPr>
        <p:spPr>
          <a:xfrm>
            <a:off x="8526123" y="343374"/>
            <a:ext cx="2446678" cy="400110"/>
          </a:xfrm>
          <a:prstGeom prst="rect">
            <a:avLst/>
          </a:prstGeom>
          <a:noFill/>
        </p:spPr>
        <p:txBody>
          <a:bodyPr wrap="square" rtlCol="0">
            <a:spAutoFit/>
          </a:bodyPr>
          <a:lstStyle/>
          <a:p>
            <a:pPr algn="r"/>
            <a:r>
              <a:rPr lang="en-GB" sz="2000" b="1" dirty="0" err="1"/>
              <a:t>Tdoc</a:t>
            </a:r>
            <a:r>
              <a:rPr lang="en-GB" sz="2000" b="1" dirty="0"/>
              <a:t> S2-1905078</a:t>
            </a:r>
          </a:p>
        </p:txBody>
      </p:sp>
    </p:spTree>
    <p:extLst>
      <p:ext uri="{BB962C8B-B14F-4D97-AF65-F5344CB8AC3E}">
        <p14:creationId xmlns:p14="http://schemas.microsoft.com/office/powerpoint/2010/main" val="218947588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CE3033C-96AE-48F9-9251-63DD283A1938}"/>
              </a:ext>
            </a:extLst>
          </p:cNvPr>
          <p:cNvSpPr>
            <a:spLocks noGrp="1"/>
          </p:cNvSpPr>
          <p:nvPr>
            <p:ph idx="1"/>
          </p:nvPr>
        </p:nvSpPr>
        <p:spPr>
          <a:xfrm>
            <a:off x="2244436" y="2863272"/>
            <a:ext cx="5975928" cy="1016001"/>
          </a:xfrm>
        </p:spPr>
        <p:txBody>
          <a:bodyPr/>
          <a:lstStyle/>
          <a:p>
            <a:pPr marL="0" indent="0" algn="ctr">
              <a:buNone/>
            </a:pPr>
            <a:r>
              <a:rPr lang="en-US" sz="4000" dirty="0"/>
              <a:t>THANK YOU !</a:t>
            </a:r>
          </a:p>
        </p:txBody>
      </p:sp>
    </p:spTree>
    <p:extLst>
      <p:ext uri="{BB962C8B-B14F-4D97-AF65-F5344CB8AC3E}">
        <p14:creationId xmlns:p14="http://schemas.microsoft.com/office/powerpoint/2010/main" val="169127631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385F1F9-6BC6-4783-9248-9D0516866166}"/>
              </a:ext>
            </a:extLst>
          </p:cNvPr>
          <p:cNvSpPr>
            <a:spLocks noGrp="1"/>
          </p:cNvSpPr>
          <p:nvPr>
            <p:ph sz="quarter" idx="11"/>
          </p:nvPr>
        </p:nvSpPr>
        <p:spPr>
          <a:xfrm>
            <a:off x="195645" y="760020"/>
            <a:ext cx="11060934" cy="6097980"/>
          </a:xfrm>
        </p:spPr>
        <p:txBody>
          <a:bodyPr/>
          <a:lstStyle/>
          <a:p>
            <a:pPr marL="0" indent="0">
              <a:buNone/>
            </a:pPr>
            <a:r>
              <a:rPr lang="en-GB" b="1" dirty="0">
                <a:solidFill>
                  <a:schemeClr val="accent6"/>
                </a:solidFill>
              </a:rPr>
              <a:t>Issue: </a:t>
            </a:r>
            <a:r>
              <a:rPr lang="en-GB" dirty="0"/>
              <a:t>in Rel-15: HSS accept only one request for </a:t>
            </a:r>
            <a:r>
              <a:rPr lang="en-GB" dirty="0" err="1"/>
              <a:t>pTAU</a:t>
            </a:r>
            <a:r>
              <a:rPr lang="en-GB" dirty="0"/>
              <a:t>/RAU timer setting </a:t>
            </a:r>
            <a:r>
              <a:rPr lang="en-GB" dirty="0">
                <a:solidFill>
                  <a:schemeClr val="accent6"/>
                </a:solidFill>
              </a:rPr>
              <a:t>and any new request if accepted will result in cancellation of the previously accepted Monitoring Request </a:t>
            </a:r>
            <a:r>
              <a:rPr lang="en-GB" dirty="0"/>
              <a:t>per TS 23.682 v15.8.0: </a:t>
            </a:r>
          </a:p>
          <a:p>
            <a:pPr marL="1092200" lvl="3" indent="0">
              <a:buNone/>
            </a:pPr>
            <a:r>
              <a:rPr lang="en-GB" sz="1600" i="1" dirty="0"/>
              <a:t>5.6.1.3	Specific Parameters for Monitoring Event: Loss of connectivity</a:t>
            </a:r>
          </a:p>
          <a:p>
            <a:pPr marL="1092200" lvl="3" indent="0">
              <a:buNone/>
            </a:pPr>
            <a:r>
              <a:rPr lang="en-GB" sz="1600" i="1" dirty="0"/>
              <a:t>5.6.1.4	Specific Parameters for Monitoring Event: UE reachability</a:t>
            </a:r>
            <a:endParaRPr lang="en-US" sz="1600" i="1" dirty="0"/>
          </a:p>
          <a:p>
            <a:pPr marL="1092200" lvl="3" indent="0">
              <a:buNone/>
            </a:pPr>
            <a:endParaRPr lang="en-GB" sz="1000" b="1" dirty="0"/>
          </a:p>
          <a:p>
            <a:pPr marL="1092200" lvl="3" indent="0">
              <a:buNone/>
            </a:pPr>
            <a:r>
              <a:rPr lang="en-US" sz="1600" i="1" dirty="0"/>
              <a:t>…If the subscribed periodic RAU/TAU Timer was previously set by a </a:t>
            </a:r>
            <a:r>
              <a:rPr lang="en-US" sz="1600" i="1" dirty="0">
                <a:highlight>
                  <a:srgbClr val="FFFF00"/>
                </a:highlight>
              </a:rPr>
              <a:t>different Monitoring Request identified by a different SCEF Reference ID for the same UE</a:t>
            </a:r>
            <a:r>
              <a:rPr lang="en-US" sz="1600" i="1" dirty="0"/>
              <a:t> then, depending on operator configuration, the HSS either performs step 8 to reject the Monitoring Request with an appropriate Cause or accepts the request. …</a:t>
            </a:r>
            <a:r>
              <a:rPr lang="en-US" sz="1600" i="1" dirty="0">
                <a:highlight>
                  <a:srgbClr val="FFFF00"/>
                </a:highlight>
              </a:rPr>
              <a:t>In case the HSS accepts this request, then it cancels the previously accepted Monitoring Request </a:t>
            </a:r>
            <a:r>
              <a:rPr lang="en-US" sz="1600" i="1" dirty="0"/>
              <a:t>by including the SCEF Reference ID of that Monitoring Request in step 8</a:t>
            </a:r>
          </a:p>
          <a:p>
            <a:pPr marL="736600" lvl="2" indent="0">
              <a:buNone/>
            </a:pPr>
            <a:endParaRPr lang="en-GB" sz="500" dirty="0"/>
          </a:p>
          <a:p>
            <a:pPr marL="736600" lvl="2" indent="0">
              <a:buNone/>
            </a:pPr>
            <a:r>
              <a:rPr lang="en-GB" sz="1800" dirty="0"/>
              <a:t>Issue#1 may happen in the following scenarios:</a:t>
            </a:r>
          </a:p>
          <a:p>
            <a:pPr marL="736600" lvl="2" indent="0">
              <a:buNone/>
            </a:pPr>
            <a:r>
              <a:rPr lang="en-GB" sz="1800" b="1" dirty="0">
                <a:solidFill>
                  <a:schemeClr val="accent1"/>
                </a:solidFill>
              </a:rPr>
              <a:t>Scenario-1</a:t>
            </a:r>
            <a:r>
              <a:rPr lang="en-GB" sz="1800" dirty="0"/>
              <a:t>: Multiple configurations of the same event type</a:t>
            </a:r>
          </a:p>
          <a:p>
            <a:pPr lvl="2"/>
            <a:r>
              <a:rPr lang="en-GB" sz="1600" dirty="0"/>
              <a:t>Discussed in  </a:t>
            </a:r>
            <a:r>
              <a:rPr lang="en-GB" sz="1600" dirty="0">
                <a:solidFill>
                  <a:srgbClr val="0000FF"/>
                </a:solidFill>
                <a:ea typeface="SimSun" panose="02010600030101010101" pitchFamily="2" charset="-122"/>
                <a:cs typeface="Times New Roman" panose="02020603050405020304" pitchFamily="18" charset="0"/>
                <a:hlinkClick r:id="rId3"/>
              </a:rPr>
              <a:t>S2-1900455</a:t>
            </a:r>
            <a:r>
              <a:rPr lang="en-GB" sz="1600" dirty="0">
                <a:solidFill>
                  <a:srgbClr val="0000FF"/>
                </a:solidFill>
                <a:ea typeface="SimSun" panose="02010600030101010101" pitchFamily="2" charset="-122"/>
                <a:cs typeface="Times New Roman" panose="02020603050405020304" pitchFamily="18" charset="0"/>
              </a:rPr>
              <a:t> </a:t>
            </a:r>
            <a:r>
              <a:rPr lang="en-GB" sz="1600" dirty="0"/>
              <a:t>during SA2#130 and attempted to be addressed in </a:t>
            </a:r>
            <a:r>
              <a:rPr lang="en-GB" sz="1600" dirty="0">
                <a:hlinkClick r:id="rId4"/>
              </a:rPr>
              <a:t>S2-1904512 </a:t>
            </a:r>
            <a:r>
              <a:rPr lang="en-GB" sz="1600" dirty="0"/>
              <a:t>(in SA2#132, postponed) which proposed to provision the multiple configurations from the HSS to the MME, impacting also on S6a and MME.</a:t>
            </a:r>
          </a:p>
          <a:p>
            <a:pPr marL="736600" lvl="2" indent="0">
              <a:buNone/>
            </a:pPr>
            <a:endParaRPr lang="en-US" sz="1000" dirty="0"/>
          </a:p>
          <a:p>
            <a:pPr marL="736600" lvl="2" indent="0">
              <a:buNone/>
            </a:pPr>
            <a:r>
              <a:rPr lang="en-GB" sz="1800" b="1" dirty="0">
                <a:solidFill>
                  <a:schemeClr val="accent1"/>
                </a:solidFill>
              </a:rPr>
              <a:t>Scenario-2</a:t>
            </a:r>
            <a:r>
              <a:rPr lang="en-GB" sz="1800" dirty="0"/>
              <a:t>: Configurations from different event types, e.g. configurations from both monitoring event type “Loss of Connectivity” and monitoring event type “</a:t>
            </a:r>
            <a:r>
              <a:rPr lang="en-GB" sz="1800" kern="1200" dirty="0">
                <a:solidFill>
                  <a:schemeClr val="dk1"/>
                </a:solidFill>
              </a:rPr>
              <a:t>UE Reachability” could affect setting of the </a:t>
            </a:r>
            <a:r>
              <a:rPr lang="en-GB" sz="1800" kern="1200" dirty="0" err="1">
                <a:solidFill>
                  <a:schemeClr val="dk1"/>
                </a:solidFill>
              </a:rPr>
              <a:t>pTAU</a:t>
            </a:r>
            <a:r>
              <a:rPr lang="en-GB" sz="1800" kern="1200" dirty="0">
                <a:solidFill>
                  <a:schemeClr val="dk1"/>
                </a:solidFill>
              </a:rPr>
              <a:t> timer</a:t>
            </a:r>
          </a:p>
          <a:p>
            <a:pPr lvl="3"/>
            <a:r>
              <a:rPr lang="en-GB" sz="1800" b="1" kern="1200" dirty="0">
                <a:solidFill>
                  <a:schemeClr val="accent5"/>
                </a:solidFill>
              </a:rPr>
              <a:t>Remain to be addressed</a:t>
            </a:r>
          </a:p>
          <a:p>
            <a:pPr marL="736600" lvl="2" indent="0">
              <a:buNone/>
            </a:pPr>
            <a:r>
              <a:rPr lang="en-GB" sz="1800" b="1" dirty="0">
                <a:solidFill>
                  <a:schemeClr val="accent1"/>
                </a:solidFill>
              </a:rPr>
              <a:t>Scenario-3: </a:t>
            </a:r>
            <a:r>
              <a:rPr lang="en-GB" sz="1800" dirty="0"/>
              <a:t>Multiple network parameter configuration, and possibly combined with Scenario-2</a:t>
            </a:r>
          </a:p>
          <a:p>
            <a:pPr lvl="3"/>
            <a:r>
              <a:rPr lang="en-GB" sz="1800" b="1" kern="1200" dirty="0">
                <a:solidFill>
                  <a:schemeClr val="accent5"/>
                </a:solidFill>
              </a:rPr>
              <a:t>Remain to be addressed</a:t>
            </a:r>
          </a:p>
          <a:p>
            <a:pPr marL="1092200" lvl="3" indent="0">
              <a:buNone/>
            </a:pPr>
            <a:endParaRPr lang="en-GB" dirty="0"/>
          </a:p>
        </p:txBody>
      </p:sp>
      <p:sp>
        <p:nvSpPr>
          <p:cNvPr id="3" name="Title 2">
            <a:extLst>
              <a:ext uri="{FF2B5EF4-FFF2-40B4-BE49-F238E27FC236}">
                <a16:creationId xmlns:a16="http://schemas.microsoft.com/office/drawing/2014/main" id="{E4A47244-FD04-49DD-9F59-5D9A10CFAAA6}"/>
              </a:ext>
            </a:extLst>
          </p:cNvPr>
          <p:cNvSpPr>
            <a:spLocks noGrp="1"/>
          </p:cNvSpPr>
          <p:nvPr>
            <p:ph type="title"/>
          </p:nvPr>
        </p:nvSpPr>
        <p:spPr>
          <a:xfrm>
            <a:off x="195645" y="129894"/>
            <a:ext cx="10787665" cy="515502"/>
          </a:xfrm>
        </p:spPr>
        <p:txBody>
          <a:bodyPr/>
          <a:lstStyle/>
          <a:p>
            <a:r>
              <a:rPr lang="en-US" dirty="0"/>
              <a:t>Introduction</a:t>
            </a:r>
          </a:p>
        </p:txBody>
      </p:sp>
    </p:spTree>
    <p:extLst>
      <p:ext uri="{BB962C8B-B14F-4D97-AF65-F5344CB8AC3E}">
        <p14:creationId xmlns:p14="http://schemas.microsoft.com/office/powerpoint/2010/main" val="78121905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57D99DAD-1F5C-4AC9-B04B-3B7A87528465}"/>
              </a:ext>
            </a:extLst>
          </p:cNvPr>
          <p:cNvSpPr>
            <a:spLocks noGrp="1"/>
          </p:cNvSpPr>
          <p:nvPr>
            <p:ph sz="quarter" idx="11"/>
          </p:nvPr>
        </p:nvSpPr>
        <p:spPr>
          <a:xfrm>
            <a:off x="220290" y="753257"/>
            <a:ext cx="11922783" cy="1375494"/>
          </a:xfrm>
        </p:spPr>
        <p:txBody>
          <a:bodyPr/>
          <a:lstStyle/>
          <a:p>
            <a:pPr marL="0" indent="0">
              <a:buNone/>
            </a:pPr>
            <a:r>
              <a:rPr lang="en-US" sz="1600" b="1" dirty="0">
                <a:solidFill>
                  <a:schemeClr val="accent1"/>
                </a:solidFill>
              </a:rPr>
              <a:t>[Observation-1] </a:t>
            </a:r>
            <a:r>
              <a:rPr lang="en-US" sz="1600" dirty="0"/>
              <a:t>There are multiple input parameters from SCS/AS to 3GPP network to set the same </a:t>
            </a:r>
            <a:r>
              <a:rPr lang="en-US" sz="1600" dirty="0">
                <a:solidFill>
                  <a:schemeClr val="accent1"/>
                </a:solidFill>
              </a:rPr>
              <a:t>subscribed</a:t>
            </a:r>
            <a:r>
              <a:rPr lang="en-US" sz="1600" dirty="0"/>
              <a:t> parameter, </a:t>
            </a:r>
          </a:p>
          <a:p>
            <a:pPr lvl="1"/>
            <a:r>
              <a:rPr lang="en-US" sz="1600" dirty="0"/>
              <a:t>Multiple configurations from different SCS/ASes for the </a:t>
            </a:r>
            <a:r>
              <a:rPr lang="en-US" sz="1600" dirty="0">
                <a:solidFill>
                  <a:schemeClr val="accent1"/>
                </a:solidFill>
              </a:rPr>
              <a:t>same monitoring event type</a:t>
            </a:r>
            <a:r>
              <a:rPr lang="en-US" sz="1600" dirty="0"/>
              <a:t>, and/or</a:t>
            </a:r>
          </a:p>
          <a:p>
            <a:pPr lvl="1"/>
            <a:r>
              <a:rPr lang="en-US" sz="1600" dirty="0"/>
              <a:t>Configurations from </a:t>
            </a:r>
            <a:r>
              <a:rPr lang="en-US" sz="1600" dirty="0">
                <a:solidFill>
                  <a:schemeClr val="accent1"/>
                </a:solidFill>
              </a:rPr>
              <a:t>multiple monitoring event types</a:t>
            </a:r>
            <a:r>
              <a:rPr lang="en-US" sz="1600" dirty="0"/>
              <a:t>, and/or </a:t>
            </a:r>
          </a:p>
          <a:p>
            <a:pPr lvl="1"/>
            <a:r>
              <a:rPr lang="en-US" sz="1600" dirty="0">
                <a:solidFill>
                  <a:schemeClr val="accent1"/>
                </a:solidFill>
              </a:rPr>
              <a:t>Network Parameter Configuration</a:t>
            </a:r>
          </a:p>
        </p:txBody>
      </p:sp>
      <p:sp>
        <p:nvSpPr>
          <p:cNvPr id="3" name="Title 2">
            <a:extLst>
              <a:ext uri="{FF2B5EF4-FFF2-40B4-BE49-F238E27FC236}">
                <a16:creationId xmlns:a16="http://schemas.microsoft.com/office/drawing/2014/main" id="{139EC52E-43DD-4C10-84B4-05AAD2371A74}"/>
              </a:ext>
            </a:extLst>
          </p:cNvPr>
          <p:cNvSpPr>
            <a:spLocks noGrp="1"/>
          </p:cNvSpPr>
          <p:nvPr>
            <p:ph type="title"/>
          </p:nvPr>
        </p:nvSpPr>
        <p:spPr>
          <a:xfrm>
            <a:off x="269217" y="152071"/>
            <a:ext cx="11922783" cy="648357"/>
          </a:xfrm>
        </p:spPr>
        <p:txBody>
          <a:bodyPr/>
          <a:lstStyle/>
          <a:p>
            <a:r>
              <a:rPr lang="en-US" sz="3600" dirty="0"/>
              <a:t>Discussion – </a:t>
            </a:r>
            <a:r>
              <a:rPr lang="en-US" sz="3600" dirty="0">
                <a:solidFill>
                  <a:schemeClr val="accent1"/>
                </a:solidFill>
              </a:rPr>
              <a:t>SCS/AS input for setting subscribed parameter (1/2)</a:t>
            </a:r>
          </a:p>
        </p:txBody>
      </p:sp>
      <p:sp>
        <p:nvSpPr>
          <p:cNvPr id="7" name="Rectangle: Rounded Corners 6">
            <a:extLst>
              <a:ext uri="{FF2B5EF4-FFF2-40B4-BE49-F238E27FC236}">
                <a16:creationId xmlns:a16="http://schemas.microsoft.com/office/drawing/2014/main" id="{26E1497E-9E03-4466-B69E-8BB11192F064}"/>
              </a:ext>
            </a:extLst>
          </p:cNvPr>
          <p:cNvSpPr/>
          <p:nvPr/>
        </p:nvSpPr>
        <p:spPr bwMode="auto">
          <a:xfrm>
            <a:off x="4126701" y="4114721"/>
            <a:ext cx="1219550" cy="816755"/>
          </a:xfrm>
          <a:prstGeom prst="roundRect">
            <a:avLst/>
          </a:prstGeom>
          <a:solidFill>
            <a:schemeClr val="accent1">
              <a:lumMod val="20000"/>
              <a:lumOff val="80000"/>
            </a:schemeClr>
          </a:solidFill>
          <a:ln w="12700" cap="flat" cmpd="sng" algn="ctr">
            <a:solidFill>
              <a:schemeClr val="tx1"/>
            </a:solid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R="0" algn="l" defTabSz="914400" rtl="0" eaLnBrk="1" fontAlgn="base" latinLnBrk="0" hangingPunct="1">
              <a:lnSpc>
                <a:spcPct val="100000"/>
              </a:lnSpc>
              <a:spcBef>
                <a:spcPts val="300"/>
              </a:spcBef>
              <a:spcAft>
                <a:spcPct val="0"/>
              </a:spcAft>
              <a:buClrTx/>
              <a:buSzTx/>
              <a:tabLst/>
            </a:pPr>
            <a:r>
              <a:rPr kumimoji="0" lang="en-US" sz="1600" b="0" i="0" u="none" strike="noStrike" cap="none" normalizeH="0" baseline="0" dirty="0">
                <a:ln>
                  <a:noFill/>
                </a:ln>
                <a:effectLst/>
                <a:latin typeface="+mn-lt"/>
              </a:rPr>
              <a:t>Subscribed </a:t>
            </a:r>
            <a:r>
              <a:rPr kumimoji="0" lang="en-US" sz="1600" b="0" i="0" u="none" strike="noStrike" cap="none" normalizeH="0" baseline="0" dirty="0" err="1">
                <a:ln>
                  <a:noFill/>
                </a:ln>
                <a:effectLst/>
                <a:latin typeface="+mn-lt"/>
              </a:rPr>
              <a:t>pTAU</a:t>
            </a:r>
            <a:r>
              <a:rPr kumimoji="0" lang="en-US" sz="1600" b="0" i="0" u="none" strike="noStrike" cap="none" normalizeH="0" baseline="0" dirty="0">
                <a:ln>
                  <a:noFill/>
                </a:ln>
                <a:effectLst/>
                <a:latin typeface="+mn-lt"/>
              </a:rPr>
              <a:t>/RAU Timer</a:t>
            </a:r>
          </a:p>
        </p:txBody>
      </p:sp>
      <p:sp>
        <p:nvSpPr>
          <p:cNvPr id="9" name="Rectangle: Rounded Corners 8">
            <a:extLst>
              <a:ext uri="{FF2B5EF4-FFF2-40B4-BE49-F238E27FC236}">
                <a16:creationId xmlns:a16="http://schemas.microsoft.com/office/drawing/2014/main" id="{DD4C179C-BA84-423B-AF12-471F3C02D1D7}"/>
              </a:ext>
            </a:extLst>
          </p:cNvPr>
          <p:cNvSpPr/>
          <p:nvPr/>
        </p:nvSpPr>
        <p:spPr bwMode="auto">
          <a:xfrm>
            <a:off x="516434" y="3808251"/>
            <a:ext cx="1917053" cy="1238121"/>
          </a:xfrm>
          <a:prstGeom prst="roundRect">
            <a:avLst/>
          </a:prstGeom>
          <a:noFill/>
          <a:ln w="12700" cap="flat" cmpd="sng" algn="ctr">
            <a:solidFill>
              <a:schemeClr val="tx1"/>
            </a:solid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fontAlgn="base">
              <a:spcBef>
                <a:spcPts val="300"/>
              </a:spcBef>
              <a:spcAft>
                <a:spcPct val="0"/>
              </a:spcAft>
            </a:pPr>
            <a:r>
              <a:rPr lang="en-US" sz="1400" dirty="0"/>
              <a:t>Specific parameter for monitoring event “U</a:t>
            </a:r>
            <a:r>
              <a:rPr lang="en-GB" sz="1400" dirty="0">
                <a:solidFill>
                  <a:schemeClr val="dk1"/>
                </a:solidFill>
              </a:rPr>
              <a:t>E Reachability”: </a:t>
            </a:r>
            <a:endParaRPr lang="en-US" sz="1400" dirty="0"/>
          </a:p>
          <a:p>
            <a:pPr fontAlgn="base">
              <a:spcBef>
                <a:spcPts val="300"/>
              </a:spcBef>
              <a:spcAft>
                <a:spcPct val="0"/>
              </a:spcAft>
            </a:pPr>
            <a:r>
              <a:rPr lang="en-US" sz="1400" dirty="0">
                <a:solidFill>
                  <a:schemeClr val="accent1"/>
                </a:solidFill>
              </a:rPr>
              <a:t>Maximum latency</a:t>
            </a:r>
            <a:endParaRPr kumimoji="0" lang="en-US" sz="1400" b="0" i="0" u="none" strike="noStrike" cap="none" normalizeH="0" baseline="0" dirty="0">
              <a:ln>
                <a:noFill/>
              </a:ln>
              <a:solidFill>
                <a:schemeClr val="accent1"/>
              </a:solidFill>
              <a:effectLst/>
            </a:endParaRPr>
          </a:p>
        </p:txBody>
      </p:sp>
      <p:sp>
        <p:nvSpPr>
          <p:cNvPr id="10" name="Rectangle: Rounded Corners 9">
            <a:extLst>
              <a:ext uri="{FF2B5EF4-FFF2-40B4-BE49-F238E27FC236}">
                <a16:creationId xmlns:a16="http://schemas.microsoft.com/office/drawing/2014/main" id="{7520795A-BEE8-4A83-AF2E-C68E6C36D330}"/>
              </a:ext>
            </a:extLst>
          </p:cNvPr>
          <p:cNvSpPr/>
          <p:nvPr/>
        </p:nvSpPr>
        <p:spPr bwMode="auto">
          <a:xfrm>
            <a:off x="516434" y="5425453"/>
            <a:ext cx="2461460" cy="716322"/>
          </a:xfrm>
          <a:prstGeom prst="roundRect">
            <a:avLst/>
          </a:prstGeom>
          <a:noFill/>
          <a:ln w="12700" cap="flat" cmpd="sng" algn="ctr">
            <a:solidFill>
              <a:schemeClr val="tx1"/>
            </a:solid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fontAlgn="base">
              <a:spcBef>
                <a:spcPts val="300"/>
              </a:spcBef>
              <a:spcAft>
                <a:spcPct val="0"/>
              </a:spcAft>
            </a:pPr>
            <a:r>
              <a:rPr lang="en-US" sz="1400" dirty="0"/>
              <a:t>Network para configuration</a:t>
            </a:r>
            <a:r>
              <a:rPr lang="en-GB" sz="1400" dirty="0">
                <a:solidFill>
                  <a:schemeClr val="dk1"/>
                </a:solidFill>
              </a:rPr>
              <a:t>: </a:t>
            </a:r>
            <a:endParaRPr lang="en-US" sz="1400" dirty="0"/>
          </a:p>
          <a:p>
            <a:pPr fontAlgn="base">
              <a:spcBef>
                <a:spcPts val="300"/>
              </a:spcBef>
              <a:spcAft>
                <a:spcPct val="0"/>
              </a:spcAft>
            </a:pPr>
            <a:r>
              <a:rPr lang="en-US" sz="1400" dirty="0">
                <a:solidFill>
                  <a:schemeClr val="accent1"/>
                </a:solidFill>
              </a:rPr>
              <a:t>Maximum latency</a:t>
            </a:r>
            <a:endParaRPr kumimoji="0" lang="en-US" sz="1400" b="0" i="0" u="none" strike="noStrike" cap="none" normalizeH="0" baseline="0" dirty="0">
              <a:ln>
                <a:noFill/>
              </a:ln>
              <a:solidFill>
                <a:schemeClr val="accent1"/>
              </a:solidFill>
              <a:effectLst/>
            </a:endParaRPr>
          </a:p>
        </p:txBody>
      </p:sp>
      <p:cxnSp>
        <p:nvCxnSpPr>
          <p:cNvPr id="14" name="Straight Arrow Connector 13">
            <a:extLst>
              <a:ext uri="{FF2B5EF4-FFF2-40B4-BE49-F238E27FC236}">
                <a16:creationId xmlns:a16="http://schemas.microsoft.com/office/drawing/2014/main" id="{33F7AA54-EDEF-4FB6-89D7-C19745021C6C}"/>
              </a:ext>
            </a:extLst>
          </p:cNvPr>
          <p:cNvCxnSpPr>
            <a:cxnSpLocks/>
            <a:stCxn id="8" idx="3"/>
            <a:endCxn id="7" idx="1"/>
          </p:cNvCxnSpPr>
          <p:nvPr/>
        </p:nvCxnSpPr>
        <p:spPr bwMode="auto">
          <a:xfrm>
            <a:off x="2770373" y="2991427"/>
            <a:ext cx="1356328" cy="1531672"/>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15" name="Straight Arrow Connector 14">
            <a:extLst>
              <a:ext uri="{FF2B5EF4-FFF2-40B4-BE49-F238E27FC236}">
                <a16:creationId xmlns:a16="http://schemas.microsoft.com/office/drawing/2014/main" id="{612F3107-2BAD-4815-A6D6-E2CF373D2AC9}"/>
              </a:ext>
            </a:extLst>
          </p:cNvPr>
          <p:cNvCxnSpPr>
            <a:cxnSpLocks/>
          </p:cNvCxnSpPr>
          <p:nvPr/>
        </p:nvCxnSpPr>
        <p:spPr bwMode="auto">
          <a:xfrm>
            <a:off x="2428523" y="4526508"/>
            <a:ext cx="1698177" cy="0"/>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17" name="Straight Arrow Connector 16">
            <a:extLst>
              <a:ext uri="{FF2B5EF4-FFF2-40B4-BE49-F238E27FC236}">
                <a16:creationId xmlns:a16="http://schemas.microsoft.com/office/drawing/2014/main" id="{B354EDF4-045C-45F1-8568-785BB5EE8111}"/>
              </a:ext>
            </a:extLst>
          </p:cNvPr>
          <p:cNvCxnSpPr>
            <a:cxnSpLocks/>
            <a:stCxn id="39" idx="3"/>
          </p:cNvCxnSpPr>
          <p:nvPr/>
        </p:nvCxnSpPr>
        <p:spPr bwMode="auto">
          <a:xfrm flipV="1">
            <a:off x="2991751" y="4604603"/>
            <a:ext cx="1134949" cy="1333474"/>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sp>
        <p:nvSpPr>
          <p:cNvPr id="19" name="Speech Bubble: Rectangle with Corners Rounded 18">
            <a:extLst>
              <a:ext uri="{FF2B5EF4-FFF2-40B4-BE49-F238E27FC236}">
                <a16:creationId xmlns:a16="http://schemas.microsoft.com/office/drawing/2014/main" id="{CE4AECF3-68E8-4407-AECD-DED113A84658}"/>
              </a:ext>
            </a:extLst>
          </p:cNvPr>
          <p:cNvSpPr/>
          <p:nvPr/>
        </p:nvSpPr>
        <p:spPr bwMode="auto">
          <a:xfrm>
            <a:off x="4641497" y="3425377"/>
            <a:ext cx="1451458" cy="483921"/>
          </a:xfrm>
          <a:prstGeom prst="wedgeRoundRectCallout">
            <a:avLst>
              <a:gd name="adj1" fmla="val -39266"/>
              <a:gd name="adj2" fmla="val 96522"/>
              <a:gd name="adj3" fmla="val 16667"/>
            </a:avLst>
          </a:prstGeom>
          <a:noFill/>
          <a:ln w="12700" cap="flat" cmpd="sng" algn="ctr">
            <a:solidFill>
              <a:schemeClr val="tx1"/>
            </a:solid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R="0" algn="l" defTabSz="914400" rtl="0" eaLnBrk="1" fontAlgn="base" latinLnBrk="0" hangingPunct="1">
              <a:lnSpc>
                <a:spcPct val="100000"/>
              </a:lnSpc>
              <a:spcBef>
                <a:spcPts val="300"/>
              </a:spcBef>
              <a:spcAft>
                <a:spcPct val="0"/>
              </a:spcAft>
              <a:buClrTx/>
              <a:buSzTx/>
              <a:tabLst/>
            </a:pPr>
            <a:r>
              <a:rPr kumimoji="0" lang="en-US" sz="1200" b="0" i="0" u="none" strike="noStrike" cap="none" normalizeH="0" baseline="0" dirty="0">
                <a:ln>
                  <a:noFill/>
                </a:ln>
                <a:effectLst/>
                <a:latin typeface="+mn-lt"/>
              </a:rPr>
              <a:t>Local O&amp;M configuration</a:t>
            </a:r>
          </a:p>
        </p:txBody>
      </p:sp>
      <p:sp>
        <p:nvSpPr>
          <p:cNvPr id="20" name="TextBox 19">
            <a:extLst>
              <a:ext uri="{FF2B5EF4-FFF2-40B4-BE49-F238E27FC236}">
                <a16:creationId xmlns:a16="http://schemas.microsoft.com/office/drawing/2014/main" id="{0E5E41F0-8763-4A44-9437-47A852EBC916}"/>
              </a:ext>
            </a:extLst>
          </p:cNvPr>
          <p:cNvSpPr txBox="1"/>
          <p:nvPr/>
        </p:nvSpPr>
        <p:spPr bwMode="auto">
          <a:xfrm>
            <a:off x="2563241" y="4082393"/>
            <a:ext cx="1557496" cy="470664"/>
          </a:xfrm>
          <a:prstGeom prst="rect">
            <a:avLst/>
          </a:prstGeom>
          <a:noFill/>
          <a:ln w="12700">
            <a:noFill/>
            <a:miter lim="800000"/>
            <a:headEnd/>
            <a:tailEnd/>
          </a:ln>
        </p:spPr>
        <p:txBody>
          <a:bodyPr vert="horz" wrap="square" lIns="72000" tIns="36000" rIns="73152" bIns="36576" numCol="1" rtlCol="0" anchor="t" anchorCtr="0" compatLnSpc="1">
            <a:prstTxWarp prst="textNoShape">
              <a:avLst/>
            </a:prstTxWarp>
            <a:noAutofit/>
          </a:bodyPr>
          <a:lstStyle/>
          <a:p>
            <a:pPr algn="l">
              <a:lnSpc>
                <a:spcPct val="95000"/>
              </a:lnSpc>
              <a:buClr>
                <a:schemeClr val="tx1"/>
              </a:buClr>
            </a:pPr>
            <a:r>
              <a:rPr lang="en-US" sz="1100" dirty="0">
                <a:solidFill>
                  <a:schemeClr val="accent1"/>
                </a:solidFill>
              </a:rPr>
              <a:t>From SCS/</a:t>
            </a:r>
            <a:r>
              <a:rPr lang="en-US" sz="1100" dirty="0" err="1">
                <a:solidFill>
                  <a:schemeClr val="accent1"/>
                </a:solidFill>
              </a:rPr>
              <a:t>ASes</a:t>
            </a:r>
            <a:r>
              <a:rPr lang="en-US" sz="1100" dirty="0">
                <a:solidFill>
                  <a:schemeClr val="accent1"/>
                </a:solidFill>
              </a:rPr>
              <a:t> to SCEF and then to  HSS</a:t>
            </a:r>
          </a:p>
        </p:txBody>
      </p:sp>
      <p:sp>
        <p:nvSpPr>
          <p:cNvPr id="27" name="Rectangle: Rounded Corners 26">
            <a:extLst>
              <a:ext uri="{FF2B5EF4-FFF2-40B4-BE49-F238E27FC236}">
                <a16:creationId xmlns:a16="http://schemas.microsoft.com/office/drawing/2014/main" id="{382F06AC-0D18-42E4-8717-F8F0374248D1}"/>
              </a:ext>
            </a:extLst>
          </p:cNvPr>
          <p:cNvSpPr/>
          <p:nvPr/>
        </p:nvSpPr>
        <p:spPr bwMode="auto">
          <a:xfrm>
            <a:off x="10815902" y="3891044"/>
            <a:ext cx="1335833" cy="646608"/>
          </a:xfrm>
          <a:prstGeom prst="roundRect">
            <a:avLst/>
          </a:prstGeom>
          <a:solidFill>
            <a:schemeClr val="accent1">
              <a:lumMod val="20000"/>
              <a:lumOff val="80000"/>
            </a:schemeClr>
          </a:solidFill>
          <a:ln w="12700" cap="flat" cmpd="sng" algn="ctr">
            <a:solidFill>
              <a:schemeClr val="tx1"/>
            </a:solid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R="0" algn="l" defTabSz="914400" rtl="0" eaLnBrk="1" fontAlgn="base" latinLnBrk="0" hangingPunct="1">
              <a:lnSpc>
                <a:spcPct val="100000"/>
              </a:lnSpc>
              <a:spcBef>
                <a:spcPts val="300"/>
              </a:spcBef>
              <a:spcAft>
                <a:spcPct val="0"/>
              </a:spcAft>
              <a:buClrTx/>
              <a:buSzTx/>
              <a:tabLst/>
            </a:pPr>
            <a:r>
              <a:rPr kumimoji="0" lang="en-US" sz="1600" b="0" i="0" u="none" strike="noStrike" cap="none" normalizeH="0" baseline="0" dirty="0">
                <a:ln>
                  <a:noFill/>
                </a:ln>
                <a:effectLst/>
                <a:latin typeface="+mn-lt"/>
              </a:rPr>
              <a:t>Subscribed Active Time</a:t>
            </a:r>
          </a:p>
        </p:txBody>
      </p:sp>
      <p:sp>
        <p:nvSpPr>
          <p:cNvPr id="29" name="Rectangle: Rounded Corners 28">
            <a:extLst>
              <a:ext uri="{FF2B5EF4-FFF2-40B4-BE49-F238E27FC236}">
                <a16:creationId xmlns:a16="http://schemas.microsoft.com/office/drawing/2014/main" id="{6F1D76B9-1C7C-4C2D-A742-3C2483A9C830}"/>
              </a:ext>
            </a:extLst>
          </p:cNvPr>
          <p:cNvSpPr/>
          <p:nvPr/>
        </p:nvSpPr>
        <p:spPr bwMode="auto">
          <a:xfrm>
            <a:off x="7045743" y="2978104"/>
            <a:ext cx="2276171" cy="1352647"/>
          </a:xfrm>
          <a:prstGeom prst="roundRect">
            <a:avLst/>
          </a:prstGeom>
          <a:noFill/>
          <a:ln w="12700" cap="flat" cmpd="sng" algn="ctr">
            <a:solidFill>
              <a:schemeClr val="tx1"/>
            </a:solid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fontAlgn="base">
              <a:spcBef>
                <a:spcPts val="300"/>
              </a:spcBef>
              <a:spcAft>
                <a:spcPct val="0"/>
              </a:spcAft>
            </a:pPr>
            <a:r>
              <a:rPr lang="en-US" sz="1400" dirty="0"/>
              <a:t>Specific parameter for monitoring event “U</a:t>
            </a:r>
            <a:r>
              <a:rPr lang="en-GB" sz="1400" dirty="0">
                <a:solidFill>
                  <a:schemeClr val="dk1"/>
                </a:solidFill>
              </a:rPr>
              <a:t>E Reachability”: </a:t>
            </a:r>
            <a:endParaRPr lang="en-US" sz="1400" dirty="0"/>
          </a:p>
          <a:p>
            <a:pPr fontAlgn="base">
              <a:spcBef>
                <a:spcPts val="300"/>
              </a:spcBef>
              <a:spcAft>
                <a:spcPct val="0"/>
              </a:spcAft>
            </a:pPr>
            <a:r>
              <a:rPr lang="en-GB" sz="1400" dirty="0">
                <a:solidFill>
                  <a:schemeClr val="accent1"/>
                </a:solidFill>
              </a:rPr>
              <a:t>Maximum Response Time </a:t>
            </a:r>
            <a:endParaRPr kumimoji="0" lang="en-US" sz="1400" b="0" i="0" u="none" strike="noStrike" cap="none" normalizeH="0" baseline="0" dirty="0">
              <a:ln>
                <a:noFill/>
              </a:ln>
              <a:solidFill>
                <a:schemeClr val="accent1"/>
              </a:solidFill>
              <a:effectLst/>
            </a:endParaRPr>
          </a:p>
        </p:txBody>
      </p:sp>
      <p:sp>
        <p:nvSpPr>
          <p:cNvPr id="30" name="Rectangle: Rounded Corners 29">
            <a:extLst>
              <a:ext uri="{FF2B5EF4-FFF2-40B4-BE49-F238E27FC236}">
                <a16:creationId xmlns:a16="http://schemas.microsoft.com/office/drawing/2014/main" id="{9B0B6503-5F57-4332-8353-6F4971D1DD37}"/>
              </a:ext>
            </a:extLst>
          </p:cNvPr>
          <p:cNvSpPr/>
          <p:nvPr/>
        </p:nvSpPr>
        <p:spPr bwMode="auto">
          <a:xfrm>
            <a:off x="7125046" y="4606140"/>
            <a:ext cx="2275662" cy="971737"/>
          </a:xfrm>
          <a:prstGeom prst="roundRect">
            <a:avLst/>
          </a:prstGeom>
          <a:noFill/>
          <a:ln w="12700" cap="flat" cmpd="sng" algn="ctr">
            <a:solidFill>
              <a:schemeClr val="tx1"/>
            </a:solid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fontAlgn="base">
              <a:spcBef>
                <a:spcPts val="300"/>
              </a:spcBef>
              <a:spcAft>
                <a:spcPct val="0"/>
              </a:spcAft>
            </a:pPr>
            <a:r>
              <a:rPr lang="en-US" sz="1400" dirty="0"/>
              <a:t>Network configuration</a:t>
            </a:r>
            <a:r>
              <a:rPr lang="en-GB" sz="1400" dirty="0">
                <a:solidFill>
                  <a:schemeClr val="dk1"/>
                </a:solidFill>
              </a:rPr>
              <a:t>: </a:t>
            </a:r>
            <a:endParaRPr lang="en-US" sz="1400" dirty="0"/>
          </a:p>
          <a:p>
            <a:pPr fontAlgn="base">
              <a:spcBef>
                <a:spcPts val="300"/>
              </a:spcBef>
              <a:spcAft>
                <a:spcPct val="0"/>
              </a:spcAft>
            </a:pPr>
            <a:r>
              <a:rPr lang="en-GB" sz="1400" dirty="0">
                <a:solidFill>
                  <a:schemeClr val="accent1"/>
                </a:solidFill>
              </a:rPr>
              <a:t>Maximum Response Time </a:t>
            </a:r>
            <a:endParaRPr kumimoji="0" lang="en-US" sz="1400" b="0" i="0" u="none" strike="noStrike" cap="none" normalizeH="0" baseline="0" dirty="0">
              <a:ln>
                <a:noFill/>
              </a:ln>
              <a:solidFill>
                <a:schemeClr val="accent1"/>
              </a:solidFill>
              <a:effectLst/>
            </a:endParaRPr>
          </a:p>
        </p:txBody>
      </p:sp>
      <p:cxnSp>
        <p:nvCxnSpPr>
          <p:cNvPr id="32" name="Straight Arrow Connector 31">
            <a:extLst>
              <a:ext uri="{FF2B5EF4-FFF2-40B4-BE49-F238E27FC236}">
                <a16:creationId xmlns:a16="http://schemas.microsoft.com/office/drawing/2014/main" id="{8B92D5FC-E104-4F2E-A593-857B01FE2F19}"/>
              </a:ext>
            </a:extLst>
          </p:cNvPr>
          <p:cNvCxnSpPr>
            <a:cxnSpLocks/>
            <a:stCxn id="41" idx="3"/>
          </p:cNvCxnSpPr>
          <p:nvPr/>
        </p:nvCxnSpPr>
        <p:spPr bwMode="auto">
          <a:xfrm>
            <a:off x="9321892" y="3852687"/>
            <a:ext cx="1493988" cy="234405"/>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33" name="Straight Arrow Connector 32">
            <a:extLst>
              <a:ext uri="{FF2B5EF4-FFF2-40B4-BE49-F238E27FC236}">
                <a16:creationId xmlns:a16="http://schemas.microsoft.com/office/drawing/2014/main" id="{34DB2CBA-89FB-48C5-A8C8-96D8AA5CF947}"/>
              </a:ext>
            </a:extLst>
          </p:cNvPr>
          <p:cNvCxnSpPr>
            <a:cxnSpLocks/>
            <a:stCxn id="42" idx="3"/>
          </p:cNvCxnSpPr>
          <p:nvPr/>
        </p:nvCxnSpPr>
        <p:spPr bwMode="auto">
          <a:xfrm flipV="1">
            <a:off x="9400974" y="4302524"/>
            <a:ext cx="1414929" cy="987114"/>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sp>
        <p:nvSpPr>
          <p:cNvPr id="34" name="Speech Bubble: Rectangle with Corners Rounded 33">
            <a:extLst>
              <a:ext uri="{FF2B5EF4-FFF2-40B4-BE49-F238E27FC236}">
                <a16:creationId xmlns:a16="http://schemas.microsoft.com/office/drawing/2014/main" id="{E98F343F-F0D4-4DE3-8665-CE4FF55DBD50}"/>
              </a:ext>
            </a:extLst>
          </p:cNvPr>
          <p:cNvSpPr/>
          <p:nvPr/>
        </p:nvSpPr>
        <p:spPr bwMode="auto">
          <a:xfrm>
            <a:off x="11021407" y="3044448"/>
            <a:ext cx="1130328" cy="483921"/>
          </a:xfrm>
          <a:prstGeom prst="wedgeRoundRectCallout">
            <a:avLst>
              <a:gd name="adj1" fmla="val 15482"/>
              <a:gd name="adj2" fmla="val 119426"/>
              <a:gd name="adj3" fmla="val 16667"/>
            </a:avLst>
          </a:prstGeom>
          <a:noFill/>
          <a:ln w="12700" cap="flat" cmpd="sng" algn="ctr">
            <a:solidFill>
              <a:schemeClr val="tx1"/>
            </a:solid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R="0" algn="l" defTabSz="914400" rtl="0" eaLnBrk="1" fontAlgn="base" latinLnBrk="0" hangingPunct="1">
              <a:lnSpc>
                <a:spcPct val="100000"/>
              </a:lnSpc>
              <a:spcBef>
                <a:spcPts val="300"/>
              </a:spcBef>
              <a:spcAft>
                <a:spcPct val="0"/>
              </a:spcAft>
              <a:buClrTx/>
              <a:buSzTx/>
              <a:tabLst/>
            </a:pPr>
            <a:r>
              <a:rPr kumimoji="0" lang="en-US" sz="1200" b="0" i="0" u="none" strike="noStrike" cap="none" normalizeH="0" baseline="0" dirty="0">
                <a:ln>
                  <a:noFill/>
                </a:ln>
                <a:effectLst/>
                <a:latin typeface="+mn-lt"/>
              </a:rPr>
              <a:t>Local O&amp;M configuration</a:t>
            </a:r>
          </a:p>
        </p:txBody>
      </p:sp>
      <p:sp>
        <p:nvSpPr>
          <p:cNvPr id="35" name="TextBox 34">
            <a:extLst>
              <a:ext uri="{FF2B5EF4-FFF2-40B4-BE49-F238E27FC236}">
                <a16:creationId xmlns:a16="http://schemas.microsoft.com/office/drawing/2014/main" id="{CE6E2BBA-01FB-4593-BD77-975AEE56D56D}"/>
              </a:ext>
            </a:extLst>
          </p:cNvPr>
          <p:cNvSpPr txBox="1"/>
          <p:nvPr/>
        </p:nvSpPr>
        <p:spPr bwMode="auto">
          <a:xfrm>
            <a:off x="9452761" y="4087092"/>
            <a:ext cx="1130327" cy="596550"/>
          </a:xfrm>
          <a:prstGeom prst="rect">
            <a:avLst/>
          </a:prstGeom>
          <a:noFill/>
          <a:ln w="12700">
            <a:noFill/>
            <a:miter lim="800000"/>
            <a:headEnd/>
            <a:tailEnd/>
          </a:ln>
        </p:spPr>
        <p:txBody>
          <a:bodyPr vert="horz" wrap="square" lIns="72000" tIns="36000" rIns="73152" bIns="36576" numCol="1" rtlCol="0" anchor="t" anchorCtr="0" compatLnSpc="1">
            <a:prstTxWarp prst="textNoShape">
              <a:avLst/>
            </a:prstTxWarp>
            <a:noAutofit/>
          </a:bodyPr>
          <a:lstStyle/>
          <a:p>
            <a:pPr algn="l">
              <a:buClr>
                <a:schemeClr val="tx1"/>
              </a:buClr>
            </a:pPr>
            <a:r>
              <a:rPr lang="en-US" sz="1100" dirty="0">
                <a:solidFill>
                  <a:schemeClr val="accent1"/>
                </a:solidFill>
              </a:rPr>
              <a:t>From SCS/AS to SCEF and then to HSS</a:t>
            </a:r>
          </a:p>
        </p:txBody>
      </p:sp>
      <p:sp>
        <p:nvSpPr>
          <p:cNvPr id="37" name="Rectangle: Rounded Corners 36">
            <a:extLst>
              <a:ext uri="{FF2B5EF4-FFF2-40B4-BE49-F238E27FC236}">
                <a16:creationId xmlns:a16="http://schemas.microsoft.com/office/drawing/2014/main" id="{25D128DC-F110-465D-B86F-6AF340150020}"/>
              </a:ext>
            </a:extLst>
          </p:cNvPr>
          <p:cNvSpPr/>
          <p:nvPr/>
        </p:nvSpPr>
        <p:spPr bwMode="auto">
          <a:xfrm>
            <a:off x="558712" y="2164490"/>
            <a:ext cx="2211661" cy="1182038"/>
          </a:xfrm>
          <a:prstGeom prst="roundRect">
            <a:avLst/>
          </a:prstGeom>
          <a:solidFill>
            <a:schemeClr val="bg1"/>
          </a:solidFill>
          <a:ln w="12700" cap="flat" cmpd="sng" algn="ctr">
            <a:solidFill>
              <a:schemeClr val="tx1"/>
            </a:solid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fontAlgn="base">
              <a:spcBef>
                <a:spcPts val="300"/>
              </a:spcBef>
              <a:spcAft>
                <a:spcPct val="0"/>
              </a:spcAft>
            </a:pPr>
            <a:r>
              <a:rPr lang="en-US" sz="1400" dirty="0"/>
              <a:t>Specific parameter for monitoring event “</a:t>
            </a:r>
            <a:r>
              <a:rPr lang="en-GB" sz="1400" dirty="0">
                <a:solidFill>
                  <a:schemeClr val="dk1"/>
                </a:solidFill>
              </a:rPr>
              <a:t>Loss of connectivity”: </a:t>
            </a:r>
            <a:endParaRPr lang="en-US" sz="1400" dirty="0"/>
          </a:p>
          <a:p>
            <a:pPr fontAlgn="base">
              <a:spcBef>
                <a:spcPts val="300"/>
              </a:spcBef>
              <a:spcAft>
                <a:spcPct val="0"/>
              </a:spcAft>
            </a:pPr>
            <a:r>
              <a:rPr lang="en-US" sz="1400" dirty="0">
                <a:solidFill>
                  <a:schemeClr val="accent1"/>
                </a:solidFill>
              </a:rPr>
              <a:t>Maximum Detection Time</a:t>
            </a:r>
            <a:endParaRPr kumimoji="0" lang="en-US" sz="1400" b="0" i="0" u="none" strike="noStrike" cap="none" normalizeH="0" baseline="0" dirty="0">
              <a:ln>
                <a:noFill/>
              </a:ln>
              <a:solidFill>
                <a:schemeClr val="accent1"/>
              </a:solidFill>
              <a:effectLst/>
            </a:endParaRPr>
          </a:p>
        </p:txBody>
      </p:sp>
      <p:sp>
        <p:nvSpPr>
          <p:cNvPr id="8" name="Rectangle: Rounded Corners 7">
            <a:extLst>
              <a:ext uri="{FF2B5EF4-FFF2-40B4-BE49-F238E27FC236}">
                <a16:creationId xmlns:a16="http://schemas.microsoft.com/office/drawing/2014/main" id="{DBD7655D-3392-4DE6-9B9F-8C0588A9BCE1}"/>
              </a:ext>
            </a:extLst>
          </p:cNvPr>
          <p:cNvSpPr/>
          <p:nvPr/>
        </p:nvSpPr>
        <p:spPr bwMode="auto">
          <a:xfrm>
            <a:off x="505990" y="2468962"/>
            <a:ext cx="2264383" cy="1044929"/>
          </a:xfrm>
          <a:prstGeom prst="roundRect">
            <a:avLst/>
          </a:prstGeom>
          <a:solidFill>
            <a:schemeClr val="bg1"/>
          </a:solidFill>
          <a:ln w="12700" cap="flat" cmpd="sng" algn="ctr">
            <a:solidFill>
              <a:schemeClr val="tx1"/>
            </a:solid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fontAlgn="base">
              <a:spcBef>
                <a:spcPts val="300"/>
              </a:spcBef>
              <a:spcAft>
                <a:spcPct val="0"/>
              </a:spcAft>
            </a:pPr>
            <a:r>
              <a:rPr lang="en-US" sz="1400" dirty="0"/>
              <a:t>Specific parameter for monitoring event “</a:t>
            </a:r>
            <a:r>
              <a:rPr lang="en-GB" sz="1400" dirty="0">
                <a:solidFill>
                  <a:schemeClr val="dk1"/>
                </a:solidFill>
              </a:rPr>
              <a:t>Loss of connectivity”: </a:t>
            </a:r>
            <a:endParaRPr lang="en-US" sz="1400" dirty="0"/>
          </a:p>
          <a:p>
            <a:pPr fontAlgn="base">
              <a:spcBef>
                <a:spcPts val="300"/>
              </a:spcBef>
              <a:spcAft>
                <a:spcPct val="0"/>
              </a:spcAft>
            </a:pPr>
            <a:r>
              <a:rPr lang="en-US" sz="1400" dirty="0">
                <a:solidFill>
                  <a:schemeClr val="accent1"/>
                </a:solidFill>
              </a:rPr>
              <a:t>Maximum Detection Time</a:t>
            </a:r>
            <a:endParaRPr kumimoji="0" lang="en-US" sz="1400" b="0" i="0" u="none" strike="noStrike" cap="none" normalizeH="0" baseline="0" dirty="0">
              <a:ln>
                <a:noFill/>
              </a:ln>
              <a:solidFill>
                <a:schemeClr val="accent1"/>
              </a:solidFill>
              <a:effectLst/>
            </a:endParaRPr>
          </a:p>
        </p:txBody>
      </p:sp>
      <p:sp>
        <p:nvSpPr>
          <p:cNvPr id="38" name="Rectangle: Rounded Corners 37">
            <a:extLst>
              <a:ext uri="{FF2B5EF4-FFF2-40B4-BE49-F238E27FC236}">
                <a16:creationId xmlns:a16="http://schemas.microsoft.com/office/drawing/2014/main" id="{382E8EBA-94C7-474F-9F6F-1F9F21E3D452}"/>
              </a:ext>
            </a:extLst>
          </p:cNvPr>
          <p:cNvSpPr/>
          <p:nvPr/>
        </p:nvSpPr>
        <p:spPr bwMode="auto">
          <a:xfrm>
            <a:off x="517257" y="4082393"/>
            <a:ext cx="1916230" cy="1050599"/>
          </a:xfrm>
          <a:prstGeom prst="roundRect">
            <a:avLst/>
          </a:prstGeom>
          <a:solidFill>
            <a:schemeClr val="bg1"/>
          </a:solidFill>
          <a:ln w="12700" cap="flat" cmpd="sng" algn="ctr">
            <a:solidFill>
              <a:schemeClr val="tx1"/>
            </a:solid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fontAlgn="base">
              <a:spcBef>
                <a:spcPts val="300"/>
              </a:spcBef>
              <a:spcAft>
                <a:spcPct val="0"/>
              </a:spcAft>
            </a:pPr>
            <a:r>
              <a:rPr lang="en-US" sz="1400" dirty="0"/>
              <a:t>Specific parameter for monitoring event “U</a:t>
            </a:r>
            <a:r>
              <a:rPr lang="en-GB" sz="1400" dirty="0">
                <a:solidFill>
                  <a:schemeClr val="dk1"/>
                </a:solidFill>
              </a:rPr>
              <a:t>E Reachability”: </a:t>
            </a:r>
            <a:endParaRPr lang="en-US" sz="1400" dirty="0"/>
          </a:p>
          <a:p>
            <a:pPr fontAlgn="base">
              <a:spcBef>
                <a:spcPts val="300"/>
              </a:spcBef>
              <a:spcAft>
                <a:spcPct val="0"/>
              </a:spcAft>
            </a:pPr>
            <a:r>
              <a:rPr lang="en-US" sz="1400" dirty="0">
                <a:solidFill>
                  <a:schemeClr val="accent1"/>
                </a:solidFill>
              </a:rPr>
              <a:t>Maximum latency</a:t>
            </a:r>
            <a:endParaRPr kumimoji="0" lang="en-US" sz="1400" b="0" i="0" u="none" strike="noStrike" cap="none" normalizeH="0" baseline="0" dirty="0">
              <a:ln>
                <a:noFill/>
              </a:ln>
              <a:solidFill>
                <a:schemeClr val="accent1"/>
              </a:solidFill>
              <a:effectLst/>
            </a:endParaRPr>
          </a:p>
        </p:txBody>
      </p:sp>
      <p:sp>
        <p:nvSpPr>
          <p:cNvPr id="39" name="Rectangle: Rounded Corners 38">
            <a:extLst>
              <a:ext uri="{FF2B5EF4-FFF2-40B4-BE49-F238E27FC236}">
                <a16:creationId xmlns:a16="http://schemas.microsoft.com/office/drawing/2014/main" id="{1D1952BB-7EAF-4232-906E-E5022984839A}"/>
              </a:ext>
            </a:extLst>
          </p:cNvPr>
          <p:cNvSpPr/>
          <p:nvPr/>
        </p:nvSpPr>
        <p:spPr bwMode="auto">
          <a:xfrm>
            <a:off x="519847" y="5643769"/>
            <a:ext cx="2471904" cy="588616"/>
          </a:xfrm>
          <a:prstGeom prst="roundRect">
            <a:avLst/>
          </a:prstGeom>
          <a:solidFill>
            <a:schemeClr val="bg1"/>
          </a:solidFill>
          <a:ln w="12700" cap="flat" cmpd="sng" algn="ctr">
            <a:solidFill>
              <a:schemeClr val="tx1"/>
            </a:solid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fontAlgn="base">
              <a:spcBef>
                <a:spcPts val="300"/>
              </a:spcBef>
              <a:spcAft>
                <a:spcPct val="0"/>
              </a:spcAft>
            </a:pPr>
            <a:r>
              <a:rPr lang="en-US" sz="1400" dirty="0"/>
              <a:t>Network para configuration</a:t>
            </a:r>
            <a:r>
              <a:rPr lang="en-GB" sz="1400" dirty="0">
                <a:solidFill>
                  <a:schemeClr val="dk1"/>
                </a:solidFill>
              </a:rPr>
              <a:t>: </a:t>
            </a:r>
            <a:endParaRPr lang="en-US" sz="1400" dirty="0"/>
          </a:p>
          <a:p>
            <a:pPr fontAlgn="base">
              <a:spcBef>
                <a:spcPts val="300"/>
              </a:spcBef>
              <a:spcAft>
                <a:spcPct val="0"/>
              </a:spcAft>
            </a:pPr>
            <a:r>
              <a:rPr lang="en-US" sz="1400" dirty="0">
                <a:solidFill>
                  <a:schemeClr val="accent1"/>
                </a:solidFill>
              </a:rPr>
              <a:t>Maximum latency</a:t>
            </a:r>
            <a:endParaRPr kumimoji="0" lang="en-US" sz="1400" b="0" i="0" u="none" strike="noStrike" cap="none" normalizeH="0" baseline="0" dirty="0">
              <a:ln>
                <a:noFill/>
              </a:ln>
              <a:solidFill>
                <a:schemeClr val="accent1"/>
              </a:solidFill>
              <a:effectLst/>
            </a:endParaRPr>
          </a:p>
        </p:txBody>
      </p:sp>
      <p:sp>
        <p:nvSpPr>
          <p:cNvPr id="41" name="Rectangle: Rounded Corners 40">
            <a:extLst>
              <a:ext uri="{FF2B5EF4-FFF2-40B4-BE49-F238E27FC236}">
                <a16:creationId xmlns:a16="http://schemas.microsoft.com/office/drawing/2014/main" id="{0E168CCE-39B7-48D1-A66E-3FD1179CC92C}"/>
              </a:ext>
            </a:extLst>
          </p:cNvPr>
          <p:cNvSpPr/>
          <p:nvPr/>
        </p:nvSpPr>
        <p:spPr bwMode="auto">
          <a:xfrm>
            <a:off x="7046230" y="3344069"/>
            <a:ext cx="2275662" cy="1017235"/>
          </a:xfrm>
          <a:prstGeom prst="roundRect">
            <a:avLst/>
          </a:prstGeom>
          <a:solidFill>
            <a:schemeClr val="bg1"/>
          </a:solidFill>
          <a:ln w="12700" cap="flat" cmpd="sng" algn="ctr">
            <a:solidFill>
              <a:schemeClr val="tx1"/>
            </a:solid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fontAlgn="base">
              <a:spcBef>
                <a:spcPts val="300"/>
              </a:spcBef>
              <a:spcAft>
                <a:spcPct val="0"/>
              </a:spcAft>
            </a:pPr>
            <a:r>
              <a:rPr lang="en-US" sz="1400" dirty="0"/>
              <a:t>Specific parameter for monitoring event “U</a:t>
            </a:r>
            <a:r>
              <a:rPr lang="en-GB" sz="1400" dirty="0">
                <a:solidFill>
                  <a:schemeClr val="dk1"/>
                </a:solidFill>
              </a:rPr>
              <a:t>E Reachability”: </a:t>
            </a:r>
            <a:endParaRPr lang="en-US" sz="1400" dirty="0"/>
          </a:p>
          <a:p>
            <a:pPr fontAlgn="base">
              <a:spcBef>
                <a:spcPts val="300"/>
              </a:spcBef>
              <a:spcAft>
                <a:spcPct val="0"/>
              </a:spcAft>
            </a:pPr>
            <a:r>
              <a:rPr lang="en-GB" sz="1400" dirty="0">
                <a:solidFill>
                  <a:schemeClr val="accent1"/>
                </a:solidFill>
              </a:rPr>
              <a:t>Maximum Response Time </a:t>
            </a:r>
            <a:endParaRPr kumimoji="0" lang="en-US" sz="1400" b="0" i="0" u="none" strike="noStrike" cap="none" normalizeH="0" baseline="0" dirty="0">
              <a:ln>
                <a:noFill/>
              </a:ln>
              <a:solidFill>
                <a:schemeClr val="accent1"/>
              </a:solidFill>
              <a:effectLst/>
            </a:endParaRPr>
          </a:p>
        </p:txBody>
      </p:sp>
      <p:sp>
        <p:nvSpPr>
          <p:cNvPr id="42" name="Rectangle: Rounded Corners 41">
            <a:extLst>
              <a:ext uri="{FF2B5EF4-FFF2-40B4-BE49-F238E27FC236}">
                <a16:creationId xmlns:a16="http://schemas.microsoft.com/office/drawing/2014/main" id="{D685E5EC-A13B-417A-B2F2-3F81BA0C4B2F}"/>
              </a:ext>
            </a:extLst>
          </p:cNvPr>
          <p:cNvSpPr/>
          <p:nvPr/>
        </p:nvSpPr>
        <p:spPr bwMode="auto">
          <a:xfrm>
            <a:off x="7119017" y="4931477"/>
            <a:ext cx="2281957" cy="716322"/>
          </a:xfrm>
          <a:prstGeom prst="roundRect">
            <a:avLst/>
          </a:prstGeom>
          <a:solidFill>
            <a:schemeClr val="bg1"/>
          </a:solidFill>
          <a:ln w="12700" cap="flat" cmpd="sng" algn="ctr">
            <a:solidFill>
              <a:schemeClr val="tx1"/>
            </a:solid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fontAlgn="base">
              <a:spcBef>
                <a:spcPts val="300"/>
              </a:spcBef>
              <a:spcAft>
                <a:spcPct val="0"/>
              </a:spcAft>
            </a:pPr>
            <a:r>
              <a:rPr lang="en-US" sz="1400" dirty="0"/>
              <a:t>Network configuration</a:t>
            </a:r>
            <a:r>
              <a:rPr lang="en-GB" sz="1400" dirty="0">
                <a:solidFill>
                  <a:schemeClr val="dk1"/>
                </a:solidFill>
              </a:rPr>
              <a:t>: </a:t>
            </a:r>
            <a:endParaRPr lang="en-US" sz="1400" dirty="0"/>
          </a:p>
          <a:p>
            <a:pPr fontAlgn="base">
              <a:spcBef>
                <a:spcPts val="300"/>
              </a:spcBef>
              <a:spcAft>
                <a:spcPct val="0"/>
              </a:spcAft>
            </a:pPr>
            <a:r>
              <a:rPr lang="en-GB" sz="1400" dirty="0">
                <a:solidFill>
                  <a:schemeClr val="accent1"/>
                </a:solidFill>
              </a:rPr>
              <a:t>Maximum Response Time </a:t>
            </a:r>
            <a:endParaRPr kumimoji="0" lang="en-US" sz="1400" b="0" i="0" u="none" strike="noStrike" cap="none" normalizeH="0" baseline="0" dirty="0">
              <a:ln>
                <a:noFill/>
              </a:ln>
              <a:solidFill>
                <a:schemeClr val="accent1"/>
              </a:solidFill>
              <a:effectLst/>
            </a:endParaRPr>
          </a:p>
        </p:txBody>
      </p:sp>
      <p:sp>
        <p:nvSpPr>
          <p:cNvPr id="48" name="TextBox 47">
            <a:extLst>
              <a:ext uri="{FF2B5EF4-FFF2-40B4-BE49-F238E27FC236}">
                <a16:creationId xmlns:a16="http://schemas.microsoft.com/office/drawing/2014/main" id="{F80006A1-DD3F-42A3-A8FF-D426624167F6}"/>
              </a:ext>
            </a:extLst>
          </p:cNvPr>
          <p:cNvSpPr txBox="1"/>
          <p:nvPr/>
        </p:nvSpPr>
        <p:spPr bwMode="auto">
          <a:xfrm rot="16383025">
            <a:off x="113286" y="5468612"/>
            <a:ext cx="503295" cy="255692"/>
          </a:xfrm>
          <a:prstGeom prst="rect">
            <a:avLst/>
          </a:prstGeom>
          <a:noFill/>
          <a:ln w="12700">
            <a:noFill/>
            <a:miter lim="800000"/>
            <a:headEnd/>
            <a:tailEnd/>
          </a:ln>
        </p:spPr>
        <p:txBody>
          <a:bodyPr vert="horz" wrap="square" lIns="72000" tIns="36000" rIns="73152" bIns="36576" numCol="1" rtlCol="0" anchor="t" anchorCtr="0" compatLnSpc="1">
            <a:prstTxWarp prst="textNoShape">
              <a:avLst/>
            </a:prstTxWarp>
            <a:noAutofit/>
          </a:bodyPr>
          <a:lstStyle/>
          <a:p>
            <a:pPr algn="l">
              <a:buClr>
                <a:schemeClr val="tx1"/>
              </a:buClr>
            </a:pPr>
            <a:r>
              <a:rPr lang="en-US" sz="1200" dirty="0"/>
              <a:t>1…n</a:t>
            </a:r>
          </a:p>
        </p:txBody>
      </p:sp>
      <p:sp>
        <p:nvSpPr>
          <p:cNvPr id="49" name="TextBox 48">
            <a:extLst>
              <a:ext uri="{FF2B5EF4-FFF2-40B4-BE49-F238E27FC236}">
                <a16:creationId xmlns:a16="http://schemas.microsoft.com/office/drawing/2014/main" id="{134BCBEA-9216-4E01-94D0-77545C6FD5AB}"/>
              </a:ext>
            </a:extLst>
          </p:cNvPr>
          <p:cNvSpPr txBox="1"/>
          <p:nvPr/>
        </p:nvSpPr>
        <p:spPr bwMode="auto">
          <a:xfrm rot="16383025">
            <a:off x="182973" y="4427913"/>
            <a:ext cx="503295" cy="255692"/>
          </a:xfrm>
          <a:prstGeom prst="rect">
            <a:avLst/>
          </a:prstGeom>
          <a:noFill/>
          <a:ln w="12700">
            <a:noFill/>
            <a:miter lim="800000"/>
            <a:headEnd/>
            <a:tailEnd/>
          </a:ln>
        </p:spPr>
        <p:txBody>
          <a:bodyPr vert="horz" wrap="square" lIns="72000" tIns="36000" rIns="73152" bIns="36576" numCol="1" rtlCol="0" anchor="t" anchorCtr="0" compatLnSpc="1">
            <a:prstTxWarp prst="textNoShape">
              <a:avLst/>
            </a:prstTxWarp>
            <a:noAutofit/>
          </a:bodyPr>
          <a:lstStyle/>
          <a:p>
            <a:pPr algn="l">
              <a:buClr>
                <a:schemeClr val="tx1"/>
              </a:buClr>
            </a:pPr>
            <a:r>
              <a:rPr lang="en-US" sz="1200" dirty="0"/>
              <a:t>1…n</a:t>
            </a:r>
          </a:p>
        </p:txBody>
      </p:sp>
      <p:sp>
        <p:nvSpPr>
          <p:cNvPr id="50" name="TextBox 49">
            <a:extLst>
              <a:ext uri="{FF2B5EF4-FFF2-40B4-BE49-F238E27FC236}">
                <a16:creationId xmlns:a16="http://schemas.microsoft.com/office/drawing/2014/main" id="{1552D8F3-4F5D-43CC-8C7A-42A043985541}"/>
              </a:ext>
            </a:extLst>
          </p:cNvPr>
          <p:cNvSpPr txBox="1"/>
          <p:nvPr/>
        </p:nvSpPr>
        <p:spPr bwMode="auto">
          <a:xfrm rot="16383025">
            <a:off x="102758" y="2735725"/>
            <a:ext cx="503295" cy="255692"/>
          </a:xfrm>
          <a:prstGeom prst="rect">
            <a:avLst/>
          </a:prstGeom>
          <a:noFill/>
          <a:ln w="12700">
            <a:noFill/>
            <a:miter lim="800000"/>
            <a:headEnd/>
            <a:tailEnd/>
          </a:ln>
        </p:spPr>
        <p:txBody>
          <a:bodyPr vert="horz" wrap="square" lIns="72000" tIns="36000" rIns="73152" bIns="36576" numCol="1" rtlCol="0" anchor="t" anchorCtr="0" compatLnSpc="1">
            <a:prstTxWarp prst="textNoShape">
              <a:avLst/>
            </a:prstTxWarp>
            <a:noAutofit/>
          </a:bodyPr>
          <a:lstStyle/>
          <a:p>
            <a:pPr algn="l">
              <a:buClr>
                <a:schemeClr val="tx1"/>
              </a:buClr>
            </a:pPr>
            <a:r>
              <a:rPr lang="en-US" sz="1200" dirty="0"/>
              <a:t>1…n</a:t>
            </a:r>
          </a:p>
        </p:txBody>
      </p:sp>
      <p:sp>
        <p:nvSpPr>
          <p:cNvPr id="51" name="TextBox 50">
            <a:extLst>
              <a:ext uri="{FF2B5EF4-FFF2-40B4-BE49-F238E27FC236}">
                <a16:creationId xmlns:a16="http://schemas.microsoft.com/office/drawing/2014/main" id="{568FED54-8583-41B9-907B-9E29E85480D1}"/>
              </a:ext>
            </a:extLst>
          </p:cNvPr>
          <p:cNvSpPr txBox="1"/>
          <p:nvPr/>
        </p:nvSpPr>
        <p:spPr bwMode="auto">
          <a:xfrm rot="16383025">
            <a:off x="6633424" y="4029779"/>
            <a:ext cx="503295" cy="255692"/>
          </a:xfrm>
          <a:prstGeom prst="rect">
            <a:avLst/>
          </a:prstGeom>
          <a:noFill/>
          <a:ln w="12700">
            <a:noFill/>
            <a:miter lim="800000"/>
            <a:headEnd/>
            <a:tailEnd/>
          </a:ln>
        </p:spPr>
        <p:txBody>
          <a:bodyPr vert="horz" wrap="square" lIns="72000" tIns="36000" rIns="73152" bIns="36576" numCol="1" rtlCol="0" anchor="t" anchorCtr="0" compatLnSpc="1">
            <a:prstTxWarp prst="textNoShape">
              <a:avLst/>
            </a:prstTxWarp>
            <a:noAutofit/>
          </a:bodyPr>
          <a:lstStyle/>
          <a:p>
            <a:pPr algn="l">
              <a:buClr>
                <a:schemeClr val="tx1"/>
              </a:buClr>
            </a:pPr>
            <a:r>
              <a:rPr lang="en-US" sz="1200" dirty="0"/>
              <a:t>1…n</a:t>
            </a:r>
          </a:p>
        </p:txBody>
      </p:sp>
      <p:sp>
        <p:nvSpPr>
          <p:cNvPr id="52" name="TextBox 51">
            <a:extLst>
              <a:ext uri="{FF2B5EF4-FFF2-40B4-BE49-F238E27FC236}">
                <a16:creationId xmlns:a16="http://schemas.microsoft.com/office/drawing/2014/main" id="{25690E00-2589-468E-A2AC-67A5F09B5AB8}"/>
              </a:ext>
            </a:extLst>
          </p:cNvPr>
          <p:cNvSpPr txBox="1"/>
          <p:nvPr/>
        </p:nvSpPr>
        <p:spPr bwMode="auto">
          <a:xfrm rot="16383025">
            <a:off x="6732343" y="4932722"/>
            <a:ext cx="503295" cy="255692"/>
          </a:xfrm>
          <a:prstGeom prst="rect">
            <a:avLst/>
          </a:prstGeom>
          <a:noFill/>
          <a:ln w="12700">
            <a:noFill/>
            <a:miter lim="800000"/>
            <a:headEnd/>
            <a:tailEnd/>
          </a:ln>
        </p:spPr>
        <p:txBody>
          <a:bodyPr vert="horz" wrap="square" lIns="72000" tIns="36000" rIns="73152" bIns="36576" numCol="1" rtlCol="0" anchor="t" anchorCtr="0" compatLnSpc="1">
            <a:prstTxWarp prst="textNoShape">
              <a:avLst/>
            </a:prstTxWarp>
            <a:noAutofit/>
          </a:bodyPr>
          <a:lstStyle/>
          <a:p>
            <a:pPr algn="l">
              <a:buClr>
                <a:schemeClr val="tx1"/>
              </a:buClr>
            </a:pPr>
            <a:r>
              <a:rPr lang="en-US" sz="1200" dirty="0"/>
              <a:t>1…n</a:t>
            </a:r>
          </a:p>
        </p:txBody>
      </p:sp>
    </p:spTree>
    <p:extLst>
      <p:ext uri="{BB962C8B-B14F-4D97-AF65-F5344CB8AC3E}">
        <p14:creationId xmlns:p14="http://schemas.microsoft.com/office/powerpoint/2010/main" val="315725830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0337C49-8BA6-45E9-B8E7-69E9D76CA9F3}"/>
              </a:ext>
            </a:extLst>
          </p:cNvPr>
          <p:cNvSpPr>
            <a:spLocks noGrp="1"/>
          </p:cNvSpPr>
          <p:nvPr>
            <p:ph sz="quarter" idx="11"/>
          </p:nvPr>
        </p:nvSpPr>
        <p:spPr>
          <a:xfrm>
            <a:off x="442913" y="923636"/>
            <a:ext cx="11306174" cy="5652077"/>
          </a:xfrm>
        </p:spPr>
        <p:txBody>
          <a:bodyPr/>
          <a:lstStyle/>
          <a:p>
            <a:r>
              <a:rPr lang="en-US" sz="1800" dirty="0">
                <a:solidFill>
                  <a:schemeClr val="accent1"/>
                </a:solidFill>
              </a:rPr>
              <a:t>Relation between configurations for the monitoring event(s) and Network Parameter Configuration</a:t>
            </a:r>
            <a:endParaRPr lang="en-US" sz="1800" dirty="0"/>
          </a:p>
          <a:p>
            <a:pPr marL="369888" lvl="1" indent="0">
              <a:buNone/>
            </a:pPr>
            <a:r>
              <a:rPr lang="en-US" sz="1800" dirty="0"/>
              <a:t>TS 23.682 has the following:</a:t>
            </a:r>
          </a:p>
          <a:p>
            <a:pPr marL="369888" lvl="1" indent="0">
              <a:buNone/>
            </a:pPr>
            <a:r>
              <a:rPr lang="en-GB" sz="1400" b="1" i="1" dirty="0"/>
              <a:t>5.6.1.4	Specific Parameters for Monitoring Event: UE reachability</a:t>
            </a:r>
            <a:endParaRPr lang="en-US" sz="1400" b="1" i="1" dirty="0"/>
          </a:p>
          <a:p>
            <a:pPr marL="369888" lvl="1" indent="0">
              <a:buNone/>
            </a:pPr>
            <a:r>
              <a:rPr lang="en-GB" sz="1400" i="1" dirty="0"/>
              <a:t>UE reachability indicates when the UE becomes reachable for sending either SMS or downlink data to the UE, which is detected when the UE transitions to ECM-CONNECTED mode (for a UE using Power Saving Mode or extended idle mode DRX) or when the UE will become reachable for paging (for a UE using extended idle mode DRX). This monitoring event supports </a:t>
            </a:r>
            <a:r>
              <a:rPr lang="en-GB" sz="1400" i="1" dirty="0" err="1"/>
              <a:t>Reachabilty</a:t>
            </a:r>
            <a:r>
              <a:rPr lang="en-GB" sz="1400" i="1" dirty="0"/>
              <a:t> for SMS and Reachability for Data. Only a One-time Monitoring Request for Reachability for SMS is supported. The SCS/AS may include the following parameters in the Monitoring Event configuration request to the SCEF:</a:t>
            </a:r>
            <a:endParaRPr lang="en-US" sz="1400" i="1" dirty="0"/>
          </a:p>
          <a:p>
            <a:pPr marL="369888" lvl="1" indent="0">
              <a:buNone/>
            </a:pPr>
            <a:r>
              <a:rPr lang="en-GB" sz="1400" i="1" dirty="0"/>
              <a:t>- </a:t>
            </a:r>
            <a:r>
              <a:rPr lang="en-GB" sz="1400" i="1" dirty="0">
                <a:highlight>
                  <a:srgbClr val="C0C0C0"/>
                </a:highlight>
              </a:rPr>
              <a:t>Reachability Type </a:t>
            </a:r>
            <a:r>
              <a:rPr lang="en-GB" sz="1400" i="1" dirty="0"/>
              <a:t>indicating whether the request is for "</a:t>
            </a:r>
            <a:r>
              <a:rPr lang="en-GB" sz="1400" i="1" dirty="0">
                <a:highlight>
                  <a:srgbClr val="C0C0C0"/>
                </a:highlight>
              </a:rPr>
              <a:t>Reachability for SMS</a:t>
            </a:r>
            <a:r>
              <a:rPr lang="en-GB" sz="1400" i="1" dirty="0"/>
              <a:t>", or "</a:t>
            </a:r>
            <a:r>
              <a:rPr lang="en-GB" sz="1400" i="1" dirty="0">
                <a:highlight>
                  <a:srgbClr val="C0C0C0"/>
                </a:highlight>
              </a:rPr>
              <a:t>Reachability for Data</a:t>
            </a:r>
            <a:r>
              <a:rPr lang="en-GB" sz="1400" i="1" dirty="0"/>
              <a:t>", or both.</a:t>
            </a:r>
            <a:endParaRPr lang="en-US" sz="1400" i="1" dirty="0"/>
          </a:p>
          <a:p>
            <a:pPr marL="369888" lvl="1" indent="0">
              <a:buNone/>
            </a:pPr>
            <a:r>
              <a:rPr lang="en-GB" sz="1400" i="1" dirty="0"/>
              <a:t>…</a:t>
            </a:r>
          </a:p>
          <a:p>
            <a:pPr marL="369888" lvl="1" indent="0">
              <a:buNone/>
            </a:pPr>
            <a:r>
              <a:rPr lang="en-GB" sz="1400" i="1" dirty="0"/>
              <a:t>NOTE 3: The Network Parameter Configuration via SCEF feature (see clause 4.5.21) feature supersedes the option of setting </a:t>
            </a:r>
            <a:r>
              <a:rPr lang="en-GB" sz="1400" i="1" dirty="0">
                <a:highlight>
                  <a:srgbClr val="C0C0C0"/>
                </a:highlight>
              </a:rPr>
              <a:t>Reachability Type </a:t>
            </a:r>
            <a:r>
              <a:rPr lang="en-GB" sz="1400" i="1" dirty="0"/>
              <a:t>to "</a:t>
            </a:r>
            <a:r>
              <a:rPr lang="en-GB" sz="1400" i="1" dirty="0">
                <a:highlight>
                  <a:srgbClr val="C0C0C0"/>
                </a:highlight>
              </a:rPr>
              <a:t>configuration</a:t>
            </a:r>
            <a:r>
              <a:rPr lang="en-GB" sz="1400" i="1" dirty="0"/>
              <a:t>" during configuration of the UE Reachability Monitoring Event which is no longer recommended.</a:t>
            </a:r>
          </a:p>
          <a:p>
            <a:pPr marL="369888" lvl="1" indent="0">
              <a:buNone/>
            </a:pPr>
            <a:endParaRPr lang="en-GB" sz="1600" i="1" dirty="0"/>
          </a:p>
          <a:p>
            <a:pPr marL="0" indent="0">
              <a:spcBef>
                <a:spcPts val="400"/>
              </a:spcBef>
              <a:buNone/>
            </a:pPr>
            <a:r>
              <a:rPr lang="en-GB" sz="1800" b="1" dirty="0">
                <a:solidFill>
                  <a:schemeClr val="accent1"/>
                </a:solidFill>
              </a:rPr>
              <a:t>[Observation-2] </a:t>
            </a:r>
            <a:r>
              <a:rPr lang="en-GB" sz="1800" dirty="0"/>
              <a:t>Reachability Type “configuration” mentioned in NOTE 3 does not seem to be mentioned anywhere else.</a:t>
            </a:r>
          </a:p>
          <a:p>
            <a:pPr marL="0" indent="0">
              <a:spcBef>
                <a:spcPts val="400"/>
              </a:spcBef>
              <a:buNone/>
            </a:pPr>
            <a:r>
              <a:rPr lang="en-GB" sz="1800" b="1" dirty="0">
                <a:solidFill>
                  <a:schemeClr val="accent1"/>
                </a:solidFill>
              </a:rPr>
              <a:t>[Observation-3] </a:t>
            </a:r>
            <a:r>
              <a:rPr lang="en-GB" sz="1800" dirty="0"/>
              <a:t>It’s unclear if Network Parameter Configuration supersedes the configurations of an monitoring event, e.g. if Maximum Latency in Network Parameter Configuration supersedes the Maximum Latency in monitoring event “UE reachability” when Reachability Type is “Reachability for SMS” or “Reachability for Data”. </a:t>
            </a:r>
            <a:endParaRPr lang="en-US" sz="1800" dirty="0"/>
          </a:p>
        </p:txBody>
      </p:sp>
      <p:sp>
        <p:nvSpPr>
          <p:cNvPr id="3" name="Title 2">
            <a:extLst>
              <a:ext uri="{FF2B5EF4-FFF2-40B4-BE49-F238E27FC236}">
                <a16:creationId xmlns:a16="http://schemas.microsoft.com/office/drawing/2014/main" id="{A0D5DD5A-DB1B-45F6-8E6A-B029E57DE162}"/>
              </a:ext>
            </a:extLst>
          </p:cNvPr>
          <p:cNvSpPr>
            <a:spLocks noGrp="1"/>
          </p:cNvSpPr>
          <p:nvPr>
            <p:ph type="title"/>
          </p:nvPr>
        </p:nvSpPr>
        <p:spPr>
          <a:xfrm>
            <a:off x="211570" y="180686"/>
            <a:ext cx="11574029" cy="595169"/>
          </a:xfrm>
        </p:spPr>
        <p:txBody>
          <a:bodyPr/>
          <a:lstStyle/>
          <a:p>
            <a:r>
              <a:rPr lang="en-US" sz="3200" dirty="0"/>
              <a:t>Discussion – </a:t>
            </a:r>
            <a:r>
              <a:rPr lang="en-US" sz="3200" dirty="0">
                <a:solidFill>
                  <a:schemeClr val="accent1"/>
                </a:solidFill>
              </a:rPr>
              <a:t>SCS/AS input for setting subscribed parameter (2/2)</a:t>
            </a:r>
          </a:p>
        </p:txBody>
      </p:sp>
    </p:spTree>
    <p:extLst>
      <p:ext uri="{BB962C8B-B14F-4D97-AF65-F5344CB8AC3E}">
        <p14:creationId xmlns:p14="http://schemas.microsoft.com/office/powerpoint/2010/main" val="90204826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791D9F4E-5338-42CD-9F4B-60FB3714BFE9}"/>
              </a:ext>
            </a:extLst>
          </p:cNvPr>
          <p:cNvSpPr>
            <a:spLocks noGrp="1"/>
          </p:cNvSpPr>
          <p:nvPr>
            <p:ph type="title"/>
          </p:nvPr>
        </p:nvSpPr>
        <p:spPr>
          <a:xfrm>
            <a:off x="90806" y="0"/>
            <a:ext cx="11008383" cy="662041"/>
          </a:xfrm>
        </p:spPr>
        <p:txBody>
          <a:bodyPr/>
          <a:lstStyle/>
          <a:p>
            <a:r>
              <a:rPr lang="en-US" sz="2800" dirty="0"/>
              <a:t>Discussion – </a:t>
            </a:r>
            <a:r>
              <a:rPr lang="en-US" sz="2800" dirty="0">
                <a:solidFill>
                  <a:schemeClr val="accent1"/>
                </a:solidFill>
              </a:rPr>
              <a:t>Setting subscribed </a:t>
            </a:r>
            <a:r>
              <a:rPr lang="en-US" sz="2800" dirty="0" err="1">
                <a:solidFill>
                  <a:schemeClr val="accent1"/>
                </a:solidFill>
              </a:rPr>
              <a:t>pTAU</a:t>
            </a:r>
            <a:r>
              <a:rPr lang="en-US" sz="2800" dirty="0">
                <a:solidFill>
                  <a:schemeClr val="accent1"/>
                </a:solidFill>
              </a:rPr>
              <a:t> (1/2)</a:t>
            </a:r>
          </a:p>
        </p:txBody>
      </p:sp>
      <p:sp>
        <p:nvSpPr>
          <p:cNvPr id="79" name="Content Placeholder 1">
            <a:extLst>
              <a:ext uri="{FF2B5EF4-FFF2-40B4-BE49-F238E27FC236}">
                <a16:creationId xmlns:a16="http://schemas.microsoft.com/office/drawing/2014/main" id="{A8A0895F-1000-49CA-BB65-A3B45BC156EE}"/>
              </a:ext>
            </a:extLst>
          </p:cNvPr>
          <p:cNvSpPr txBox="1">
            <a:spLocks/>
          </p:cNvSpPr>
          <p:nvPr/>
        </p:nvSpPr>
        <p:spPr bwMode="auto">
          <a:xfrm>
            <a:off x="90806" y="433440"/>
            <a:ext cx="12010388" cy="6360552"/>
          </a:xfrm>
          <a:prstGeom prst="rect">
            <a:avLst/>
          </a:prstGeom>
          <a:solidFill>
            <a:schemeClr val="bg1"/>
          </a:solidFill>
          <a:ln w="9525">
            <a:noFill/>
            <a:miter lim="800000"/>
            <a:headEnd/>
            <a:tailEnd/>
          </a:ln>
        </p:spPr>
        <p:txBody>
          <a:bodyPr vert="horz" wrap="square" lIns="72000" tIns="36000" rIns="73152" bIns="36576" numCol="1" anchor="t" anchorCtr="0" compatLnSpc="1">
            <a:prstTxWarp prst="textNoShape">
              <a:avLst/>
            </a:prstTxWarp>
          </a:bodyPr>
          <a:lstStyle>
            <a:lvl1pPr marL="342900" indent="-342900" algn="l" rtl="0" eaLnBrk="1" fontAlgn="base" hangingPunct="1">
              <a:spcBef>
                <a:spcPts val="300"/>
              </a:spcBef>
              <a:spcAft>
                <a:spcPct val="0"/>
              </a:spcAft>
              <a:buClr>
                <a:schemeClr val="tx1"/>
              </a:buClr>
              <a:buFont typeface="Ericsson Hilda Light" panose="00000400000000000000" pitchFamily="2" charset="0"/>
              <a:buChar char="—"/>
              <a:defRPr sz="2000" kern="1000" spc="-30">
                <a:solidFill>
                  <a:schemeClr val="tx1"/>
                </a:solidFill>
                <a:latin typeface="+mn-lt"/>
                <a:ea typeface="+mn-ea"/>
                <a:cs typeface="+mn-cs"/>
              </a:defRPr>
            </a:lvl1pPr>
            <a:lvl2pPr marL="712788" indent="-342900" algn="l" rtl="0" eaLnBrk="1" fontAlgn="base" hangingPunct="1">
              <a:spcBef>
                <a:spcPts val="300"/>
              </a:spcBef>
              <a:spcAft>
                <a:spcPct val="0"/>
              </a:spcAft>
              <a:buClr>
                <a:schemeClr val="tx1"/>
              </a:buClr>
              <a:buFont typeface="Ericsson Hilda Light" panose="00000400000000000000" pitchFamily="2" charset="0"/>
              <a:buChar char="—"/>
              <a:defRPr sz="2000" kern="1000" spc="-30">
                <a:solidFill>
                  <a:schemeClr val="tx1"/>
                </a:solidFill>
                <a:latin typeface="+mn-lt"/>
              </a:defRPr>
            </a:lvl2pPr>
            <a:lvl3pPr marL="1079500" indent="-342900" algn="l" rtl="0" eaLnBrk="1" fontAlgn="base" hangingPunct="1">
              <a:spcBef>
                <a:spcPts val="300"/>
              </a:spcBef>
              <a:spcAft>
                <a:spcPct val="0"/>
              </a:spcAft>
              <a:buClr>
                <a:schemeClr val="tx1"/>
              </a:buClr>
              <a:buFont typeface="Ericsson Hilda Light" panose="00000400000000000000" pitchFamily="2" charset="0"/>
              <a:buChar char="—"/>
              <a:defRPr sz="2000" kern="1000" spc="-30">
                <a:solidFill>
                  <a:schemeClr val="tx1"/>
                </a:solidFill>
                <a:latin typeface="+mn-lt"/>
              </a:defRPr>
            </a:lvl3pPr>
            <a:lvl4pPr marL="1435100" indent="-342900" algn="l" rtl="0" eaLnBrk="1" fontAlgn="base" hangingPunct="1">
              <a:spcBef>
                <a:spcPts val="300"/>
              </a:spcBef>
              <a:spcAft>
                <a:spcPct val="0"/>
              </a:spcAft>
              <a:buClr>
                <a:schemeClr val="tx1"/>
              </a:buClr>
              <a:buFont typeface="Ericsson Hilda Light" panose="00000400000000000000" pitchFamily="2" charset="0"/>
              <a:buChar char="—"/>
              <a:defRPr sz="2000" kern="1000" spc="-30">
                <a:solidFill>
                  <a:schemeClr val="tx1"/>
                </a:solidFill>
                <a:latin typeface="+mn-lt"/>
              </a:defRPr>
            </a:lvl4pPr>
            <a:lvl5pPr marL="1770063" indent="-342900" algn="l" rtl="0" eaLnBrk="1" fontAlgn="base" hangingPunct="1">
              <a:spcBef>
                <a:spcPts val="300"/>
              </a:spcBef>
              <a:spcAft>
                <a:spcPct val="0"/>
              </a:spcAft>
              <a:buClr>
                <a:schemeClr val="tx1"/>
              </a:buClr>
              <a:buFont typeface="Ericsson Hilda Light" panose="00000400000000000000" pitchFamily="2" charset="0"/>
              <a:buChar char="—"/>
              <a:defRPr sz="2000" kern="1000" spc="-30">
                <a:solidFill>
                  <a:schemeClr val="tx1"/>
                </a:solidFill>
                <a:latin typeface="+mn-lt"/>
              </a:defRPr>
            </a:lvl5pPr>
            <a:lvl6pPr marL="2071688" indent="-180975" algn="l" rtl="0" eaLnBrk="1" fontAlgn="base" hangingPunct="1">
              <a:spcBef>
                <a:spcPct val="20000"/>
              </a:spcBef>
              <a:spcAft>
                <a:spcPct val="0"/>
              </a:spcAft>
              <a:buClr>
                <a:schemeClr val="tx1"/>
              </a:buClr>
              <a:buFont typeface="Ericsson Hilda" pitchFamily="2" charset="0"/>
              <a:buChar char="›"/>
              <a:defRPr sz="2000">
                <a:solidFill>
                  <a:schemeClr val="tx1"/>
                </a:solidFill>
                <a:latin typeface="+mn-lt"/>
              </a:defRPr>
            </a:lvl6pPr>
            <a:lvl7pPr marL="2528888" indent="-180975" algn="l" rtl="0" eaLnBrk="1" fontAlgn="base" hangingPunct="1">
              <a:spcBef>
                <a:spcPct val="20000"/>
              </a:spcBef>
              <a:spcAft>
                <a:spcPct val="0"/>
              </a:spcAft>
              <a:buClr>
                <a:schemeClr val="tx1"/>
              </a:buClr>
              <a:buFont typeface="Ericsson Hilda" pitchFamily="2" charset="0"/>
              <a:buChar char="›"/>
              <a:defRPr sz="2000">
                <a:solidFill>
                  <a:schemeClr val="tx1"/>
                </a:solidFill>
                <a:latin typeface="+mn-lt"/>
              </a:defRPr>
            </a:lvl7pPr>
            <a:lvl8pPr marL="2986088" indent="-180975" algn="l" rtl="0" eaLnBrk="1" fontAlgn="base" hangingPunct="1">
              <a:spcBef>
                <a:spcPct val="20000"/>
              </a:spcBef>
              <a:spcAft>
                <a:spcPct val="0"/>
              </a:spcAft>
              <a:buClr>
                <a:schemeClr val="tx1"/>
              </a:buClr>
              <a:buFont typeface="Ericsson Hilda" pitchFamily="2" charset="0"/>
              <a:buChar char="›"/>
              <a:defRPr sz="2000">
                <a:solidFill>
                  <a:schemeClr val="tx1"/>
                </a:solidFill>
                <a:latin typeface="+mn-lt"/>
              </a:defRPr>
            </a:lvl8pPr>
            <a:lvl9pPr marL="3443288" indent="-180975" algn="l" rtl="0" eaLnBrk="1" fontAlgn="base" hangingPunct="1">
              <a:spcBef>
                <a:spcPct val="20000"/>
              </a:spcBef>
              <a:spcAft>
                <a:spcPct val="0"/>
              </a:spcAft>
              <a:buClr>
                <a:schemeClr val="tx1"/>
              </a:buClr>
              <a:buFont typeface="Ericsson Hilda" pitchFamily="2" charset="0"/>
              <a:buChar char="›"/>
              <a:defRPr sz="2000">
                <a:solidFill>
                  <a:schemeClr val="tx1"/>
                </a:solidFill>
                <a:latin typeface="+mn-lt"/>
              </a:defRPr>
            </a:lvl9pPr>
          </a:lstStyle>
          <a:p>
            <a:pPr marL="0" indent="0">
              <a:spcBef>
                <a:spcPts val="600"/>
              </a:spcBef>
              <a:buNone/>
            </a:pPr>
            <a:r>
              <a:rPr lang="en-US" sz="1600" dirty="0"/>
              <a:t>Clause 5.6.1.3 of TS 23.682 specifies the following:</a:t>
            </a:r>
          </a:p>
          <a:p>
            <a:pPr marL="369888" lvl="1" indent="0">
              <a:buNone/>
            </a:pPr>
            <a:r>
              <a:rPr lang="en-GB" sz="1200" b="1" i="1" dirty="0"/>
              <a:t>5.6.1.3	Specific Parameters for Monitoring Event: Loss of connectivity</a:t>
            </a:r>
            <a:endParaRPr lang="en-US" sz="1200" b="1" i="1" dirty="0"/>
          </a:p>
          <a:p>
            <a:pPr marL="369888" lvl="1" indent="0">
              <a:buNone/>
            </a:pPr>
            <a:r>
              <a:rPr lang="en-GB" sz="1200" i="1" dirty="0"/>
              <a:t>Loss of connectivity indicates when the 3GPP network detects that the UE is no longer reachable for either signalling or user plane communication. Such condition is identified when </a:t>
            </a:r>
            <a:r>
              <a:rPr lang="en-GB" sz="1200" b="1" i="1" dirty="0"/>
              <a:t>the </a:t>
            </a:r>
            <a:r>
              <a:rPr lang="en-GB" sz="1200" b="1" i="1" dirty="0">
                <a:highlight>
                  <a:srgbClr val="C0C0C0"/>
                </a:highlight>
              </a:rPr>
              <a:t>mobile reachability timer expires </a:t>
            </a:r>
            <a:r>
              <a:rPr lang="en-GB" sz="1200" b="1" i="1" dirty="0"/>
              <a:t>in the MME or SGSN</a:t>
            </a:r>
            <a:r>
              <a:rPr lang="en-GB" sz="1200" i="1" dirty="0"/>
              <a:t> (see TS 23.401 [7], TS 23.060 [6], </a:t>
            </a:r>
            <a:r>
              <a:rPr lang="en-GB" sz="1200" b="1" i="1" dirty="0">
                <a:highlight>
                  <a:srgbClr val="C0C0C0"/>
                </a:highlight>
              </a:rPr>
              <a:t>when the UE detaches and when an active UE is purged</a:t>
            </a:r>
            <a:r>
              <a:rPr lang="en-GB" sz="1200" i="1" dirty="0">
                <a:highlight>
                  <a:srgbClr val="C0C0C0"/>
                </a:highlight>
              </a:rPr>
              <a:t> </a:t>
            </a:r>
            <a:r>
              <a:rPr lang="en-GB" sz="1200" i="1" dirty="0"/>
              <a:t>(see TS 29.272 [31])). </a:t>
            </a:r>
            <a:r>
              <a:rPr lang="en-GB" sz="1200" b="1" i="1" dirty="0"/>
              <a:t>The SCS/AS may provide a Maximum Detection Time, which indicates the maximum period of time without any communication with the UE after which the SCS/AS is to be informed that the UE is considered to be unreachable</a:t>
            </a:r>
            <a:r>
              <a:rPr lang="en-GB" sz="1200" i="1" dirty="0"/>
              <a:t>.</a:t>
            </a:r>
            <a:endParaRPr lang="en-US" sz="1200" i="1" dirty="0"/>
          </a:p>
          <a:p>
            <a:pPr marL="369888" lvl="1" indent="0">
              <a:spcBef>
                <a:spcPts val="600"/>
              </a:spcBef>
              <a:buNone/>
            </a:pPr>
            <a:r>
              <a:rPr lang="en-GB" sz="1200" i="1" dirty="0"/>
              <a:t>Step 4 …HSS sets the subscribed periodic RAU/TAU timer using the value of Maximum Detection Time.</a:t>
            </a:r>
          </a:p>
          <a:p>
            <a:pPr marL="0" indent="0">
              <a:spcBef>
                <a:spcPts val="600"/>
              </a:spcBef>
              <a:buNone/>
            </a:pPr>
            <a:r>
              <a:rPr lang="en-US" sz="1600" b="1" dirty="0">
                <a:solidFill>
                  <a:schemeClr val="accent1"/>
                </a:solidFill>
              </a:rPr>
              <a:t>[Observation-4] </a:t>
            </a:r>
            <a:r>
              <a:rPr lang="en-US" sz="1600" dirty="0"/>
              <a:t>Monitoring event “Loss of Connectivity” is reported at the expiration of mobile reachability timer, or at UE detached, or UE purged.</a:t>
            </a:r>
          </a:p>
          <a:p>
            <a:pPr marL="0" indent="0">
              <a:spcBef>
                <a:spcPts val="600"/>
              </a:spcBef>
              <a:buNone/>
            </a:pPr>
            <a:endParaRPr lang="en-US" sz="200" b="1" dirty="0">
              <a:solidFill>
                <a:schemeClr val="accent1"/>
              </a:solidFill>
            </a:endParaRPr>
          </a:p>
          <a:p>
            <a:pPr marL="0" indent="0">
              <a:spcBef>
                <a:spcPts val="600"/>
              </a:spcBef>
              <a:buNone/>
            </a:pPr>
            <a:r>
              <a:rPr lang="en-US" sz="1800" b="1" dirty="0">
                <a:solidFill>
                  <a:schemeClr val="accent1"/>
                </a:solidFill>
                <a:highlight>
                  <a:srgbClr val="FFFF00"/>
                </a:highlight>
              </a:rPr>
              <a:t>[Observation-5] </a:t>
            </a:r>
            <a:r>
              <a:rPr lang="en-US" sz="1600" dirty="0"/>
              <a:t>In our understanding, Maximum Detection Time indicates how tolerant the SCS/AS is, regarding the period of time without any communication with the UE. </a:t>
            </a:r>
            <a:r>
              <a:rPr lang="en-US" sz="1600" dirty="0">
                <a:solidFill>
                  <a:schemeClr val="accent1"/>
                </a:solidFill>
              </a:rPr>
              <a:t>For example</a:t>
            </a:r>
            <a:r>
              <a:rPr lang="en-US" sz="1600" dirty="0"/>
              <a:t>, if an SCS/AS includes MDT or Maximum Latency </a:t>
            </a:r>
            <a:r>
              <a:rPr lang="en-US" sz="1600" dirty="0">
                <a:solidFill>
                  <a:schemeClr val="accent1"/>
                </a:solidFill>
              </a:rPr>
              <a:t>3h</a:t>
            </a:r>
            <a:r>
              <a:rPr lang="en-US" sz="1600" dirty="0"/>
              <a:t>, it means </a:t>
            </a:r>
          </a:p>
          <a:p>
            <a:pPr lvl="1">
              <a:spcBef>
                <a:spcPts val="600"/>
              </a:spcBef>
              <a:buAutoNum type="arabicParenBoth"/>
            </a:pPr>
            <a:r>
              <a:rPr lang="en-US" sz="1600" dirty="0">
                <a:solidFill>
                  <a:schemeClr val="accent1"/>
                </a:solidFill>
              </a:rPr>
              <a:t>The SCS/AS want to be aware (i.e. get notified) when the 3GPP detects Loss of Connectivity, regardless of the reason (e.g. expiration of mobile reachable timer, or UE detached, or UE purged), and</a:t>
            </a:r>
          </a:p>
          <a:p>
            <a:pPr marL="369888" lvl="1" indent="0">
              <a:spcBef>
                <a:spcPts val="600"/>
              </a:spcBef>
              <a:buNone/>
            </a:pPr>
            <a:r>
              <a:rPr lang="en-US" sz="1600" dirty="0">
                <a:solidFill>
                  <a:schemeClr val="accent1"/>
                </a:solidFill>
              </a:rPr>
              <a:t>(2) The SCS/AS can accept that a UE being considered “Loss of Connectivity” if the UE does not communicate with the network </a:t>
            </a:r>
            <a:r>
              <a:rPr lang="en-US" sz="1600" dirty="0">
                <a:solidFill>
                  <a:schemeClr val="accent6"/>
                </a:solidFill>
              </a:rPr>
              <a:t>UP TO</a:t>
            </a:r>
            <a:r>
              <a:rPr lang="en-US" sz="1600" dirty="0">
                <a:solidFill>
                  <a:schemeClr val="accent1"/>
                </a:solidFill>
              </a:rPr>
              <a:t> 3h.</a:t>
            </a:r>
            <a:endParaRPr lang="en-US" sz="1600" i="1" dirty="0"/>
          </a:p>
          <a:p>
            <a:pPr marL="369888" lvl="1" indent="0">
              <a:spcBef>
                <a:spcPts val="600"/>
              </a:spcBef>
              <a:buNone/>
            </a:pPr>
            <a:r>
              <a:rPr lang="en-US" sz="1600" dirty="0"/>
              <a:t>(1) and (2) above do </a:t>
            </a:r>
            <a:r>
              <a:rPr lang="en-US" sz="1600" dirty="0">
                <a:solidFill>
                  <a:schemeClr val="accent1"/>
                </a:solidFill>
              </a:rPr>
              <a:t>not</a:t>
            </a:r>
            <a:r>
              <a:rPr lang="en-US" sz="1600" dirty="0"/>
              <a:t> mean that the 3GPP network cannot report the detected Loss of Connectivity event before the 3h is reached, otherwise there will be two consequences:</a:t>
            </a:r>
          </a:p>
          <a:p>
            <a:pPr marL="736600" lvl="2" indent="0">
              <a:spcBef>
                <a:spcPts val="400"/>
              </a:spcBef>
              <a:buNone/>
            </a:pPr>
            <a:r>
              <a:rPr lang="en-US" sz="1600" dirty="0">
                <a:solidFill>
                  <a:schemeClr val="accent1"/>
                </a:solidFill>
              </a:rPr>
              <a:t>Consequence-1</a:t>
            </a:r>
            <a:r>
              <a:rPr lang="en-US" sz="1600" dirty="0"/>
              <a:t>: there will be an </a:t>
            </a:r>
            <a:r>
              <a:rPr lang="en-US" sz="1600" dirty="0">
                <a:solidFill>
                  <a:srgbClr val="FF0000"/>
                </a:solidFill>
              </a:rPr>
              <a:t>issue</a:t>
            </a:r>
            <a:r>
              <a:rPr lang="en-US" sz="1600" dirty="0"/>
              <a:t> that </a:t>
            </a:r>
            <a:r>
              <a:rPr lang="en-US" sz="1600" dirty="0">
                <a:solidFill>
                  <a:srgbClr val="FF0000"/>
                </a:solidFill>
              </a:rPr>
              <a:t>an SCS/AS with longer MDT may still consider the UE reachable and try to send packets to the UE but will get dropped, </a:t>
            </a:r>
            <a:r>
              <a:rPr lang="en-US" sz="1600" dirty="0"/>
              <a:t>and</a:t>
            </a:r>
            <a:r>
              <a:rPr lang="en-US" sz="1600" dirty="0">
                <a:solidFill>
                  <a:srgbClr val="FF0000"/>
                </a:solidFill>
              </a:rPr>
              <a:t> </a:t>
            </a:r>
          </a:p>
          <a:p>
            <a:pPr marL="736600" lvl="2" indent="0">
              <a:spcBef>
                <a:spcPts val="400"/>
              </a:spcBef>
              <a:buNone/>
            </a:pPr>
            <a:r>
              <a:rPr lang="en-US" sz="1600" dirty="0">
                <a:solidFill>
                  <a:schemeClr val="accent1"/>
                </a:solidFill>
              </a:rPr>
              <a:t>Consequence-2: </a:t>
            </a:r>
            <a:r>
              <a:rPr lang="en-US" sz="1600" dirty="0"/>
              <a:t>Loss of Connectivity due to UE detach or UE purge will not be possible to be reported as the UE’s context may be removed as part of UE detach or purge procedure. </a:t>
            </a:r>
            <a:r>
              <a:rPr lang="en-US" sz="1600" dirty="0">
                <a:solidFill>
                  <a:schemeClr val="accent1"/>
                </a:solidFill>
              </a:rPr>
              <a:t>To request a UE that does not have (valid) UE Context (i.e. not existing in the network) to report an event does not make sense</a:t>
            </a:r>
            <a:r>
              <a:rPr lang="en-US" sz="1600" dirty="0"/>
              <a:t>.</a:t>
            </a:r>
          </a:p>
          <a:p>
            <a:pPr marL="369888" lvl="1" indent="0">
              <a:spcBef>
                <a:spcPts val="400"/>
              </a:spcBef>
              <a:buNone/>
            </a:pPr>
            <a:r>
              <a:rPr lang="en-US" sz="1600" dirty="0"/>
              <a:t>Based on the above, any pTAU/RAU timer </a:t>
            </a:r>
            <a:r>
              <a:rPr lang="en-US" sz="1600" dirty="0">
                <a:solidFill>
                  <a:schemeClr val="accent1"/>
                </a:solidFill>
              </a:rPr>
              <a:t>not</a:t>
            </a:r>
            <a:r>
              <a:rPr lang="en-US" sz="1600" dirty="0"/>
              <a:t> longer than the interval indicated in the Maximum Detection Time should be able to fulfill the requirement of SCS/ASes, i.e. if multiple SCS/ASes request different values of Maximum Detection Time for the monitoring event “Loss of connectivity”, and </a:t>
            </a:r>
            <a:r>
              <a:rPr lang="en-US" sz="1600" dirty="0">
                <a:solidFill>
                  <a:schemeClr val="accent1"/>
                </a:solidFill>
              </a:rPr>
              <a:t>if the lowest value is used for setting the </a:t>
            </a:r>
            <a:r>
              <a:rPr lang="en-US" sz="1600" dirty="0" err="1">
                <a:solidFill>
                  <a:schemeClr val="accent1"/>
                </a:solidFill>
              </a:rPr>
              <a:t>pTAU</a:t>
            </a:r>
            <a:r>
              <a:rPr lang="en-US" sz="1600" dirty="0">
                <a:solidFill>
                  <a:schemeClr val="accent1"/>
                </a:solidFill>
              </a:rPr>
              <a:t>/RAU timer, the requirements from all the SCS/</a:t>
            </a:r>
            <a:r>
              <a:rPr lang="en-US" sz="1600" dirty="0" err="1">
                <a:solidFill>
                  <a:schemeClr val="accent1"/>
                </a:solidFill>
              </a:rPr>
              <a:t>ASes</a:t>
            </a:r>
            <a:r>
              <a:rPr lang="en-US" sz="1600" dirty="0">
                <a:solidFill>
                  <a:schemeClr val="accent1"/>
                </a:solidFill>
              </a:rPr>
              <a:t> will be fulfilled</a:t>
            </a:r>
            <a:r>
              <a:rPr lang="en-US" sz="1600" dirty="0"/>
              <a:t>.</a:t>
            </a:r>
          </a:p>
          <a:p>
            <a:pPr marL="0" indent="0">
              <a:spcBef>
                <a:spcPts val="600"/>
              </a:spcBef>
              <a:buNone/>
            </a:pPr>
            <a:endParaRPr lang="en-US" sz="100" dirty="0"/>
          </a:p>
        </p:txBody>
      </p:sp>
    </p:spTree>
    <p:extLst>
      <p:ext uri="{BB962C8B-B14F-4D97-AF65-F5344CB8AC3E}">
        <p14:creationId xmlns:p14="http://schemas.microsoft.com/office/powerpoint/2010/main" val="307692832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791D9F4E-5338-42CD-9F4B-60FB3714BFE9}"/>
              </a:ext>
            </a:extLst>
          </p:cNvPr>
          <p:cNvSpPr>
            <a:spLocks noGrp="1"/>
          </p:cNvSpPr>
          <p:nvPr>
            <p:ph type="title"/>
          </p:nvPr>
        </p:nvSpPr>
        <p:spPr>
          <a:xfrm>
            <a:off x="90806" y="0"/>
            <a:ext cx="11008383" cy="662041"/>
          </a:xfrm>
        </p:spPr>
        <p:txBody>
          <a:bodyPr/>
          <a:lstStyle/>
          <a:p>
            <a:r>
              <a:rPr lang="en-US" sz="3200" dirty="0"/>
              <a:t>Discussion – </a:t>
            </a:r>
            <a:r>
              <a:rPr lang="en-US" sz="3200" dirty="0">
                <a:solidFill>
                  <a:schemeClr val="accent1"/>
                </a:solidFill>
              </a:rPr>
              <a:t>Setting subscribed </a:t>
            </a:r>
            <a:r>
              <a:rPr lang="en-US" sz="3200" dirty="0" err="1">
                <a:solidFill>
                  <a:schemeClr val="accent1"/>
                </a:solidFill>
              </a:rPr>
              <a:t>pTAU</a:t>
            </a:r>
            <a:r>
              <a:rPr lang="en-US" sz="3200" dirty="0">
                <a:solidFill>
                  <a:schemeClr val="accent1"/>
                </a:solidFill>
              </a:rPr>
              <a:t> (2/2)</a:t>
            </a:r>
          </a:p>
        </p:txBody>
      </p:sp>
      <p:sp>
        <p:nvSpPr>
          <p:cNvPr id="79" name="Content Placeholder 1">
            <a:extLst>
              <a:ext uri="{FF2B5EF4-FFF2-40B4-BE49-F238E27FC236}">
                <a16:creationId xmlns:a16="http://schemas.microsoft.com/office/drawing/2014/main" id="{A8A0895F-1000-49CA-BB65-A3B45BC156EE}"/>
              </a:ext>
            </a:extLst>
          </p:cNvPr>
          <p:cNvSpPr txBox="1">
            <a:spLocks/>
          </p:cNvSpPr>
          <p:nvPr/>
        </p:nvSpPr>
        <p:spPr bwMode="auto">
          <a:xfrm>
            <a:off x="269227" y="662040"/>
            <a:ext cx="11831967" cy="6195960"/>
          </a:xfrm>
          <a:prstGeom prst="rect">
            <a:avLst/>
          </a:prstGeom>
          <a:solidFill>
            <a:schemeClr val="bg1"/>
          </a:solidFill>
          <a:ln w="9525">
            <a:noFill/>
            <a:miter lim="800000"/>
            <a:headEnd/>
            <a:tailEnd/>
          </a:ln>
        </p:spPr>
        <p:txBody>
          <a:bodyPr vert="horz" wrap="square" lIns="72000" tIns="36000" rIns="73152" bIns="36576" numCol="1" anchor="t" anchorCtr="0" compatLnSpc="1">
            <a:prstTxWarp prst="textNoShape">
              <a:avLst/>
            </a:prstTxWarp>
          </a:bodyPr>
          <a:lstStyle>
            <a:lvl1pPr marL="342900" indent="-342900" algn="l" rtl="0" eaLnBrk="1" fontAlgn="base" hangingPunct="1">
              <a:spcBef>
                <a:spcPts val="300"/>
              </a:spcBef>
              <a:spcAft>
                <a:spcPct val="0"/>
              </a:spcAft>
              <a:buClr>
                <a:schemeClr val="tx1"/>
              </a:buClr>
              <a:buFont typeface="Ericsson Hilda Light" panose="00000400000000000000" pitchFamily="2" charset="0"/>
              <a:buChar char="—"/>
              <a:defRPr sz="2000" kern="1000" spc="-30">
                <a:solidFill>
                  <a:schemeClr val="tx1"/>
                </a:solidFill>
                <a:latin typeface="+mn-lt"/>
                <a:ea typeface="+mn-ea"/>
                <a:cs typeface="+mn-cs"/>
              </a:defRPr>
            </a:lvl1pPr>
            <a:lvl2pPr marL="712788" indent="-342900" algn="l" rtl="0" eaLnBrk="1" fontAlgn="base" hangingPunct="1">
              <a:spcBef>
                <a:spcPts val="300"/>
              </a:spcBef>
              <a:spcAft>
                <a:spcPct val="0"/>
              </a:spcAft>
              <a:buClr>
                <a:schemeClr val="tx1"/>
              </a:buClr>
              <a:buFont typeface="Ericsson Hilda Light" panose="00000400000000000000" pitchFamily="2" charset="0"/>
              <a:buChar char="—"/>
              <a:defRPr sz="2000" kern="1000" spc="-30">
                <a:solidFill>
                  <a:schemeClr val="tx1"/>
                </a:solidFill>
                <a:latin typeface="+mn-lt"/>
              </a:defRPr>
            </a:lvl2pPr>
            <a:lvl3pPr marL="1079500" indent="-342900" algn="l" rtl="0" eaLnBrk="1" fontAlgn="base" hangingPunct="1">
              <a:spcBef>
                <a:spcPts val="300"/>
              </a:spcBef>
              <a:spcAft>
                <a:spcPct val="0"/>
              </a:spcAft>
              <a:buClr>
                <a:schemeClr val="tx1"/>
              </a:buClr>
              <a:buFont typeface="Ericsson Hilda Light" panose="00000400000000000000" pitchFamily="2" charset="0"/>
              <a:buChar char="—"/>
              <a:defRPr sz="2000" kern="1000" spc="-30">
                <a:solidFill>
                  <a:schemeClr val="tx1"/>
                </a:solidFill>
                <a:latin typeface="+mn-lt"/>
              </a:defRPr>
            </a:lvl3pPr>
            <a:lvl4pPr marL="1435100" indent="-342900" algn="l" rtl="0" eaLnBrk="1" fontAlgn="base" hangingPunct="1">
              <a:spcBef>
                <a:spcPts val="300"/>
              </a:spcBef>
              <a:spcAft>
                <a:spcPct val="0"/>
              </a:spcAft>
              <a:buClr>
                <a:schemeClr val="tx1"/>
              </a:buClr>
              <a:buFont typeface="Ericsson Hilda Light" panose="00000400000000000000" pitchFamily="2" charset="0"/>
              <a:buChar char="—"/>
              <a:defRPr sz="2000" kern="1000" spc="-30">
                <a:solidFill>
                  <a:schemeClr val="tx1"/>
                </a:solidFill>
                <a:latin typeface="+mn-lt"/>
              </a:defRPr>
            </a:lvl4pPr>
            <a:lvl5pPr marL="1770063" indent="-342900" algn="l" rtl="0" eaLnBrk="1" fontAlgn="base" hangingPunct="1">
              <a:spcBef>
                <a:spcPts val="300"/>
              </a:spcBef>
              <a:spcAft>
                <a:spcPct val="0"/>
              </a:spcAft>
              <a:buClr>
                <a:schemeClr val="tx1"/>
              </a:buClr>
              <a:buFont typeface="Ericsson Hilda Light" panose="00000400000000000000" pitchFamily="2" charset="0"/>
              <a:buChar char="—"/>
              <a:defRPr sz="2000" kern="1000" spc="-30">
                <a:solidFill>
                  <a:schemeClr val="tx1"/>
                </a:solidFill>
                <a:latin typeface="+mn-lt"/>
              </a:defRPr>
            </a:lvl5pPr>
            <a:lvl6pPr marL="2071688" indent="-180975" algn="l" rtl="0" eaLnBrk="1" fontAlgn="base" hangingPunct="1">
              <a:spcBef>
                <a:spcPct val="20000"/>
              </a:spcBef>
              <a:spcAft>
                <a:spcPct val="0"/>
              </a:spcAft>
              <a:buClr>
                <a:schemeClr val="tx1"/>
              </a:buClr>
              <a:buFont typeface="Ericsson Hilda" pitchFamily="2" charset="0"/>
              <a:buChar char="›"/>
              <a:defRPr sz="2000">
                <a:solidFill>
                  <a:schemeClr val="tx1"/>
                </a:solidFill>
                <a:latin typeface="+mn-lt"/>
              </a:defRPr>
            </a:lvl6pPr>
            <a:lvl7pPr marL="2528888" indent="-180975" algn="l" rtl="0" eaLnBrk="1" fontAlgn="base" hangingPunct="1">
              <a:spcBef>
                <a:spcPct val="20000"/>
              </a:spcBef>
              <a:spcAft>
                <a:spcPct val="0"/>
              </a:spcAft>
              <a:buClr>
                <a:schemeClr val="tx1"/>
              </a:buClr>
              <a:buFont typeface="Ericsson Hilda" pitchFamily="2" charset="0"/>
              <a:buChar char="›"/>
              <a:defRPr sz="2000">
                <a:solidFill>
                  <a:schemeClr val="tx1"/>
                </a:solidFill>
                <a:latin typeface="+mn-lt"/>
              </a:defRPr>
            </a:lvl7pPr>
            <a:lvl8pPr marL="2986088" indent="-180975" algn="l" rtl="0" eaLnBrk="1" fontAlgn="base" hangingPunct="1">
              <a:spcBef>
                <a:spcPct val="20000"/>
              </a:spcBef>
              <a:spcAft>
                <a:spcPct val="0"/>
              </a:spcAft>
              <a:buClr>
                <a:schemeClr val="tx1"/>
              </a:buClr>
              <a:buFont typeface="Ericsson Hilda" pitchFamily="2" charset="0"/>
              <a:buChar char="›"/>
              <a:defRPr sz="2000">
                <a:solidFill>
                  <a:schemeClr val="tx1"/>
                </a:solidFill>
                <a:latin typeface="+mn-lt"/>
              </a:defRPr>
            </a:lvl8pPr>
            <a:lvl9pPr marL="3443288" indent="-180975" algn="l" rtl="0" eaLnBrk="1" fontAlgn="base" hangingPunct="1">
              <a:spcBef>
                <a:spcPct val="20000"/>
              </a:spcBef>
              <a:spcAft>
                <a:spcPct val="0"/>
              </a:spcAft>
              <a:buClr>
                <a:schemeClr val="tx1"/>
              </a:buClr>
              <a:buFont typeface="Ericsson Hilda" pitchFamily="2" charset="0"/>
              <a:buChar char="›"/>
              <a:defRPr sz="2000">
                <a:solidFill>
                  <a:schemeClr val="tx1"/>
                </a:solidFill>
                <a:latin typeface="+mn-lt"/>
              </a:defRPr>
            </a:lvl9pPr>
          </a:lstStyle>
          <a:p>
            <a:pPr marL="0" indent="0">
              <a:spcBef>
                <a:spcPts val="600"/>
              </a:spcBef>
              <a:buNone/>
            </a:pPr>
            <a:endParaRPr lang="en-US" sz="100" dirty="0"/>
          </a:p>
          <a:p>
            <a:pPr marL="0" indent="0">
              <a:spcBef>
                <a:spcPts val="600"/>
              </a:spcBef>
              <a:buNone/>
            </a:pPr>
            <a:r>
              <a:rPr lang="en-US" sz="1600" dirty="0"/>
              <a:t>Per clause 5.6.1.4 of TS 23.682, </a:t>
            </a:r>
            <a:r>
              <a:rPr lang="en-GB" sz="1600" b="1" dirty="0"/>
              <a:t>Maximum Latency indicating maximum delay acceptable for downlink data transfers</a:t>
            </a:r>
            <a:r>
              <a:rPr lang="en-GB" sz="1600" dirty="0"/>
              <a:t>. Maximum Latency is used for setting the periodic TAU/RAU timer for the UE as it sets the maximum period after which a UE has to connect to the network again and thereby becomes reachable.</a:t>
            </a:r>
            <a:endParaRPr lang="en-US" sz="1600" dirty="0"/>
          </a:p>
          <a:p>
            <a:pPr marL="0" indent="0">
              <a:spcBef>
                <a:spcPts val="600"/>
              </a:spcBef>
              <a:buNone/>
            </a:pPr>
            <a:r>
              <a:rPr lang="en-US" sz="1600" b="1" dirty="0">
                <a:solidFill>
                  <a:schemeClr val="accent1"/>
                </a:solidFill>
              </a:rPr>
              <a:t>[Observation-6] </a:t>
            </a:r>
            <a:r>
              <a:rPr lang="en-US" sz="1600" dirty="0"/>
              <a:t>In our understanding, any delay shorter than the interval indicated in the Maximum Latency should be able to fulfill the requirement of the SCS/AS, i.e. if multiple SCS/ASes request different values of Maximum Latency for the same event, and </a:t>
            </a:r>
            <a:r>
              <a:rPr lang="en-US" sz="1600" dirty="0">
                <a:solidFill>
                  <a:schemeClr val="accent1"/>
                </a:solidFill>
              </a:rPr>
              <a:t>if the lowest value is used for setting the </a:t>
            </a:r>
            <a:r>
              <a:rPr lang="en-US" sz="1600" dirty="0" err="1">
                <a:solidFill>
                  <a:schemeClr val="accent1"/>
                </a:solidFill>
              </a:rPr>
              <a:t>pTAU</a:t>
            </a:r>
            <a:r>
              <a:rPr lang="en-US" sz="1600" dirty="0">
                <a:solidFill>
                  <a:schemeClr val="accent1"/>
                </a:solidFill>
              </a:rPr>
              <a:t>/RAU timer, then the requirements from all the SCS/</a:t>
            </a:r>
            <a:r>
              <a:rPr lang="en-US" sz="1600" dirty="0" err="1">
                <a:solidFill>
                  <a:schemeClr val="accent1"/>
                </a:solidFill>
              </a:rPr>
              <a:t>ASes</a:t>
            </a:r>
            <a:r>
              <a:rPr lang="en-US" sz="1600" dirty="0">
                <a:solidFill>
                  <a:schemeClr val="accent1"/>
                </a:solidFill>
              </a:rPr>
              <a:t> will be fulfilled.  </a:t>
            </a:r>
          </a:p>
          <a:p>
            <a:pPr marL="0" indent="0">
              <a:spcBef>
                <a:spcPts val="600"/>
              </a:spcBef>
              <a:buNone/>
            </a:pPr>
            <a:r>
              <a:rPr lang="en-US" sz="1600" b="1" dirty="0">
                <a:solidFill>
                  <a:schemeClr val="accent1"/>
                </a:solidFill>
              </a:rPr>
              <a:t>[Observation-7] </a:t>
            </a:r>
            <a:r>
              <a:rPr lang="en-US" sz="1600" dirty="0"/>
              <a:t>By the same analogy as in [Observation-5 &amp;-6], if different values from different monitoring events and/or from network configuration are requested by the SCS/ASes, and </a:t>
            </a:r>
            <a:r>
              <a:rPr lang="en-US" sz="1600" dirty="0">
                <a:solidFill>
                  <a:schemeClr val="accent1"/>
                </a:solidFill>
              </a:rPr>
              <a:t>if the lowest value is used for setting the</a:t>
            </a:r>
            <a:r>
              <a:rPr lang="en-US" sz="1600" b="1" dirty="0">
                <a:solidFill>
                  <a:schemeClr val="accent1"/>
                </a:solidFill>
              </a:rPr>
              <a:t> </a:t>
            </a:r>
            <a:r>
              <a:rPr lang="en-US" sz="1600" dirty="0" err="1">
                <a:solidFill>
                  <a:schemeClr val="accent1"/>
                </a:solidFill>
              </a:rPr>
              <a:t>pTAU</a:t>
            </a:r>
            <a:r>
              <a:rPr lang="en-US" sz="1600" dirty="0">
                <a:solidFill>
                  <a:schemeClr val="accent1"/>
                </a:solidFill>
              </a:rPr>
              <a:t>/RAU Timer, then the requirements from all the SCS/</a:t>
            </a:r>
            <a:r>
              <a:rPr lang="en-US" sz="1600" dirty="0" err="1">
                <a:solidFill>
                  <a:schemeClr val="accent1"/>
                </a:solidFill>
              </a:rPr>
              <a:t>ASes</a:t>
            </a:r>
            <a:r>
              <a:rPr lang="en-US" sz="1600" dirty="0">
                <a:solidFill>
                  <a:schemeClr val="accent1"/>
                </a:solidFill>
              </a:rPr>
              <a:t> will be fulfilled. </a:t>
            </a:r>
          </a:p>
          <a:p>
            <a:pPr marL="0" indent="0">
              <a:spcBef>
                <a:spcPts val="600"/>
              </a:spcBef>
              <a:buNone/>
            </a:pPr>
            <a:r>
              <a:rPr lang="en-US" sz="1600" b="1" dirty="0">
                <a:solidFill>
                  <a:schemeClr val="accent1"/>
                </a:solidFill>
              </a:rPr>
              <a:t>[Observation-8] </a:t>
            </a:r>
            <a:r>
              <a:rPr lang="en-US" sz="1600" dirty="0"/>
              <a:t>As captured in [Observation-5, -6, &amp;-7], if the lowest value from different SCS/AS requests is chosen, all the SCS/</a:t>
            </a:r>
            <a:r>
              <a:rPr lang="en-US" sz="1600" dirty="0" err="1"/>
              <a:t>ASes’</a:t>
            </a:r>
            <a:r>
              <a:rPr lang="en-US" sz="1600" dirty="0"/>
              <a:t> requirement will be fulfilled, and in our view there is no need for HSS to cancel the monitoring request previously used to set the </a:t>
            </a:r>
            <a:r>
              <a:rPr lang="en-US" sz="1600" dirty="0" err="1"/>
              <a:t>pTAU</a:t>
            </a:r>
            <a:r>
              <a:rPr lang="en-US" sz="1600" dirty="0"/>
              <a:t>/RAU timer. </a:t>
            </a:r>
          </a:p>
          <a:p>
            <a:pPr marL="0" indent="0">
              <a:spcBef>
                <a:spcPts val="600"/>
              </a:spcBef>
              <a:buNone/>
            </a:pPr>
            <a:endParaRPr lang="en-US" sz="1100" dirty="0"/>
          </a:p>
          <a:p>
            <a:pPr marL="0" indent="0">
              <a:spcBef>
                <a:spcPts val="600"/>
              </a:spcBef>
              <a:buNone/>
            </a:pPr>
            <a:r>
              <a:rPr lang="en-US" sz="1600" dirty="0"/>
              <a:t>Based on [Observation-5] ~[Observation-8], the following is proposed:</a:t>
            </a:r>
            <a:endParaRPr lang="en-US" sz="1600" dirty="0">
              <a:solidFill>
                <a:schemeClr val="accent5"/>
              </a:solidFill>
            </a:endParaRPr>
          </a:p>
          <a:p>
            <a:pPr marL="0" indent="0">
              <a:spcBef>
                <a:spcPts val="0"/>
              </a:spcBef>
              <a:buNone/>
            </a:pPr>
            <a:r>
              <a:rPr lang="en-US" sz="1600" dirty="0">
                <a:solidFill>
                  <a:schemeClr val="accent5"/>
                </a:solidFill>
              </a:rPr>
              <a:t>[Proposal-1] HSS maintain the requests from different SCS/</a:t>
            </a:r>
            <a:r>
              <a:rPr lang="en-US" sz="1600" dirty="0" err="1">
                <a:solidFill>
                  <a:schemeClr val="accent5"/>
                </a:solidFill>
              </a:rPr>
              <a:t>ASes</a:t>
            </a:r>
            <a:r>
              <a:rPr lang="en-US" sz="1600" dirty="0">
                <a:solidFill>
                  <a:schemeClr val="accent5"/>
                </a:solidFill>
              </a:rPr>
              <a:t> as follows:</a:t>
            </a:r>
          </a:p>
          <a:p>
            <a:pPr lvl="1">
              <a:spcBef>
                <a:spcPts val="0"/>
              </a:spcBef>
            </a:pPr>
            <a:r>
              <a:rPr lang="en-US" sz="1600" dirty="0">
                <a:solidFill>
                  <a:schemeClr val="accent5"/>
                </a:solidFill>
              </a:rPr>
              <a:t>Multiple configurations for the same monitoring event type; and</a:t>
            </a:r>
          </a:p>
          <a:p>
            <a:pPr lvl="1">
              <a:spcBef>
                <a:spcPts val="0"/>
              </a:spcBef>
            </a:pPr>
            <a:r>
              <a:rPr lang="en-US" sz="1600" dirty="0">
                <a:solidFill>
                  <a:schemeClr val="accent5"/>
                </a:solidFill>
              </a:rPr>
              <a:t>Multiple configurations from different monitoring event types; and</a:t>
            </a:r>
          </a:p>
          <a:p>
            <a:pPr lvl="1">
              <a:spcBef>
                <a:spcPts val="0"/>
              </a:spcBef>
            </a:pPr>
            <a:r>
              <a:rPr lang="en-US" sz="1600" dirty="0">
                <a:solidFill>
                  <a:schemeClr val="accent5"/>
                </a:solidFill>
              </a:rPr>
              <a:t>Multiple Network Parameter Configurations </a:t>
            </a:r>
          </a:p>
          <a:p>
            <a:pPr lvl="1">
              <a:spcBef>
                <a:spcPts val="0"/>
              </a:spcBef>
            </a:pPr>
            <a:endParaRPr lang="en-US" sz="1600" dirty="0">
              <a:solidFill>
                <a:schemeClr val="accent5"/>
              </a:solidFill>
            </a:endParaRPr>
          </a:p>
          <a:p>
            <a:pPr marL="0" indent="0">
              <a:spcBef>
                <a:spcPts val="600"/>
              </a:spcBef>
              <a:buNone/>
            </a:pPr>
            <a:r>
              <a:rPr lang="en-US" sz="1600" dirty="0">
                <a:solidFill>
                  <a:schemeClr val="accent5"/>
                </a:solidFill>
              </a:rPr>
              <a:t>[Proposal-2] When multiple input parameters are used in selecting the subscribed </a:t>
            </a:r>
            <a:r>
              <a:rPr lang="en-US" sz="1600" dirty="0" err="1">
                <a:solidFill>
                  <a:schemeClr val="accent5"/>
                </a:solidFill>
              </a:rPr>
              <a:t>pTAU</a:t>
            </a:r>
            <a:r>
              <a:rPr lang="en-US" sz="1600" dirty="0">
                <a:solidFill>
                  <a:schemeClr val="accent5"/>
                </a:solidFill>
              </a:rPr>
              <a:t>/RAU timer, the HSS use the lowest value to set the </a:t>
            </a:r>
            <a:r>
              <a:rPr lang="en-US" sz="1600" dirty="0" err="1">
                <a:solidFill>
                  <a:schemeClr val="accent5"/>
                </a:solidFill>
              </a:rPr>
              <a:t>pTAU</a:t>
            </a:r>
            <a:r>
              <a:rPr lang="en-US" sz="1600" dirty="0">
                <a:solidFill>
                  <a:schemeClr val="accent5"/>
                </a:solidFill>
              </a:rPr>
              <a:t>/RAU Timer.</a:t>
            </a:r>
            <a:endParaRPr lang="en-US" sz="1600" b="1" dirty="0"/>
          </a:p>
        </p:txBody>
      </p:sp>
      <p:sp>
        <p:nvSpPr>
          <p:cNvPr id="6" name="TextBox 5">
            <a:extLst>
              <a:ext uri="{FF2B5EF4-FFF2-40B4-BE49-F238E27FC236}">
                <a16:creationId xmlns:a16="http://schemas.microsoft.com/office/drawing/2014/main" id="{D02C360A-BA9D-4ECE-99C9-354CBFECC5D0}"/>
              </a:ext>
            </a:extLst>
          </p:cNvPr>
          <p:cNvSpPr txBox="1"/>
          <p:nvPr/>
        </p:nvSpPr>
        <p:spPr bwMode="auto">
          <a:xfrm>
            <a:off x="5300132" y="5940169"/>
            <a:ext cx="3276600" cy="364067"/>
          </a:xfrm>
          <a:prstGeom prst="rect">
            <a:avLst/>
          </a:prstGeom>
          <a:noFill/>
          <a:ln w="12700">
            <a:noFill/>
            <a:miter lim="800000"/>
            <a:headEnd/>
            <a:tailEnd/>
          </a:ln>
        </p:spPr>
        <p:txBody>
          <a:bodyPr vert="horz" wrap="square" lIns="72000" tIns="36000" rIns="73152" bIns="36576" numCol="1" rtlCol="0" anchor="t" anchorCtr="0" compatLnSpc="1">
            <a:prstTxWarp prst="textNoShape">
              <a:avLst/>
            </a:prstTxWarp>
            <a:noAutofit/>
          </a:bodyPr>
          <a:lstStyle/>
          <a:p>
            <a:pPr algn="l">
              <a:buClr>
                <a:schemeClr val="tx1"/>
              </a:buClr>
            </a:pPr>
            <a:endParaRPr lang="en-US" sz="1600" dirty="0"/>
          </a:p>
        </p:txBody>
      </p:sp>
    </p:spTree>
    <p:extLst>
      <p:ext uri="{BB962C8B-B14F-4D97-AF65-F5344CB8AC3E}">
        <p14:creationId xmlns:p14="http://schemas.microsoft.com/office/powerpoint/2010/main" val="378147454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A9AB404-B485-40F3-92D6-CAFFAC045B45}"/>
              </a:ext>
            </a:extLst>
          </p:cNvPr>
          <p:cNvSpPr>
            <a:spLocks noGrp="1"/>
          </p:cNvSpPr>
          <p:nvPr>
            <p:ph sz="quarter" idx="11"/>
          </p:nvPr>
        </p:nvSpPr>
        <p:spPr>
          <a:xfrm>
            <a:off x="453444" y="1396284"/>
            <a:ext cx="10006400" cy="4693567"/>
          </a:xfrm>
        </p:spPr>
        <p:txBody>
          <a:bodyPr/>
          <a:lstStyle/>
          <a:p>
            <a:pPr marL="0" indent="0">
              <a:buNone/>
            </a:pPr>
            <a:r>
              <a:rPr lang="en-US" sz="1600" dirty="0"/>
              <a:t>Per clause 5.6.1.4 of TS 23.682, </a:t>
            </a:r>
            <a:r>
              <a:rPr lang="en-GB" sz="1600" b="1" dirty="0">
                <a:highlight>
                  <a:srgbClr val="C0C0C0"/>
                </a:highlight>
              </a:rPr>
              <a:t>Maximum Response Time</a:t>
            </a:r>
            <a:r>
              <a:rPr lang="en-GB" sz="1600" dirty="0">
                <a:highlight>
                  <a:srgbClr val="C0C0C0"/>
                </a:highlight>
              </a:rPr>
              <a:t> </a:t>
            </a:r>
            <a:r>
              <a:rPr lang="en-GB" sz="1600" dirty="0"/>
              <a:t>indicating </a:t>
            </a:r>
            <a:r>
              <a:rPr lang="en-GB" sz="1600" dirty="0">
                <a:highlight>
                  <a:srgbClr val="C0C0C0"/>
                </a:highlight>
              </a:rPr>
              <a:t>the time </a:t>
            </a:r>
            <a:r>
              <a:rPr lang="en-GB" sz="1600" dirty="0"/>
              <a:t>for which the </a:t>
            </a:r>
            <a:r>
              <a:rPr lang="en-GB" sz="1600" b="1" dirty="0">
                <a:highlight>
                  <a:srgbClr val="C0C0C0"/>
                </a:highlight>
              </a:rPr>
              <a:t>UE stays reachable </a:t>
            </a:r>
            <a:r>
              <a:rPr lang="en-GB" sz="1600" dirty="0"/>
              <a:t>to allow the SCS/AS to reliably deliver the required downlink data. </a:t>
            </a:r>
            <a:r>
              <a:rPr lang="en-GB" sz="1600" b="1" dirty="0"/>
              <a:t>Maximum Response Time is used for setting the Active Time for the UE</a:t>
            </a:r>
            <a:r>
              <a:rPr lang="en-GB" sz="1600" dirty="0"/>
              <a:t>. When the UE uses extended idle mode DRX, the Maximum Response Time is used to determine how early this monitoring event should be reported to the SCS/AS before the </a:t>
            </a:r>
            <a:r>
              <a:rPr lang="en-GB" sz="1600" b="1" dirty="0"/>
              <a:t>next Paging Occasion occurs</a:t>
            </a:r>
            <a:r>
              <a:rPr lang="en-GB" sz="1600" dirty="0"/>
              <a:t>.</a:t>
            </a:r>
            <a:endParaRPr lang="en-US" sz="1600" dirty="0"/>
          </a:p>
          <a:p>
            <a:pPr marL="0" indent="0">
              <a:buNone/>
            </a:pPr>
            <a:endParaRPr lang="en-US" dirty="0"/>
          </a:p>
          <a:p>
            <a:pPr marL="0" indent="0">
              <a:buNone/>
            </a:pPr>
            <a:r>
              <a:rPr lang="en-US" sz="1600" b="1" dirty="0">
                <a:solidFill>
                  <a:schemeClr val="accent1"/>
                </a:solidFill>
              </a:rPr>
              <a:t>[Observation-9] </a:t>
            </a:r>
            <a:r>
              <a:rPr lang="en-US" sz="1600" dirty="0"/>
              <a:t>For the setting of the subscribed Active Time, </a:t>
            </a:r>
            <a:r>
              <a:rPr lang="en-US" sz="1600" dirty="0">
                <a:solidFill>
                  <a:schemeClr val="accent1"/>
                </a:solidFill>
              </a:rPr>
              <a:t>if the highest values </a:t>
            </a:r>
            <a:r>
              <a:rPr lang="en-US" sz="1600" dirty="0"/>
              <a:t>from the requested configurations and network parameter configurations that are accepted by the HSS </a:t>
            </a:r>
            <a:r>
              <a:rPr lang="en-US" sz="1600" dirty="0">
                <a:solidFill>
                  <a:schemeClr val="accent1"/>
                </a:solidFill>
              </a:rPr>
              <a:t>is used for setting the Active Time</a:t>
            </a:r>
            <a:r>
              <a:rPr lang="en-US" sz="1600" dirty="0"/>
              <a:t>, </a:t>
            </a:r>
            <a:r>
              <a:rPr lang="en-US" sz="1600" dirty="0">
                <a:solidFill>
                  <a:schemeClr val="accent1"/>
                </a:solidFill>
              </a:rPr>
              <a:t>then</a:t>
            </a:r>
            <a:r>
              <a:rPr lang="en-US" sz="1600" dirty="0"/>
              <a:t> </a:t>
            </a:r>
            <a:r>
              <a:rPr lang="en-US" sz="1600" dirty="0">
                <a:solidFill>
                  <a:schemeClr val="accent1"/>
                </a:solidFill>
              </a:rPr>
              <a:t>the requirements from all the SCS/</a:t>
            </a:r>
            <a:r>
              <a:rPr lang="en-US" sz="1600" dirty="0" err="1">
                <a:solidFill>
                  <a:schemeClr val="accent1"/>
                </a:solidFill>
              </a:rPr>
              <a:t>ASes</a:t>
            </a:r>
            <a:r>
              <a:rPr lang="en-US" sz="1600" dirty="0">
                <a:solidFill>
                  <a:schemeClr val="accent1"/>
                </a:solidFill>
              </a:rPr>
              <a:t> will be fulfilled.</a:t>
            </a:r>
            <a:r>
              <a:rPr lang="en-US" sz="1600" dirty="0"/>
              <a:t> </a:t>
            </a:r>
          </a:p>
          <a:p>
            <a:pPr marL="0" indent="0">
              <a:buNone/>
            </a:pPr>
            <a:endParaRPr lang="en-US" sz="1600" dirty="0">
              <a:solidFill>
                <a:schemeClr val="accent5"/>
              </a:solidFill>
            </a:endParaRPr>
          </a:p>
          <a:p>
            <a:pPr marL="0" indent="0">
              <a:buNone/>
            </a:pPr>
            <a:r>
              <a:rPr lang="en-US" sz="1600" dirty="0">
                <a:solidFill>
                  <a:schemeClr val="accent5"/>
                </a:solidFill>
              </a:rPr>
              <a:t>[Proposal-3] When multiple input parameters are used in selecting the subscribed Active Time, </a:t>
            </a:r>
            <a:br>
              <a:rPr lang="en-US" sz="1600" dirty="0">
                <a:solidFill>
                  <a:schemeClr val="accent5"/>
                </a:solidFill>
              </a:rPr>
            </a:br>
            <a:r>
              <a:rPr lang="en-US" sz="1600" dirty="0">
                <a:solidFill>
                  <a:schemeClr val="accent5"/>
                </a:solidFill>
              </a:rPr>
              <a:t>the HSS use the highest value to set the Active Time.</a:t>
            </a:r>
          </a:p>
          <a:p>
            <a:pPr marL="0" indent="0">
              <a:buNone/>
            </a:pPr>
            <a:r>
              <a:rPr lang="en-US" dirty="0"/>
              <a:t> </a:t>
            </a:r>
          </a:p>
          <a:p>
            <a:endParaRPr lang="en-US" dirty="0"/>
          </a:p>
        </p:txBody>
      </p:sp>
      <p:sp>
        <p:nvSpPr>
          <p:cNvPr id="3" name="Title 2">
            <a:extLst>
              <a:ext uri="{FF2B5EF4-FFF2-40B4-BE49-F238E27FC236}">
                <a16:creationId xmlns:a16="http://schemas.microsoft.com/office/drawing/2014/main" id="{6A9BD96A-43BD-4FE7-8384-98F81EB3D1A9}"/>
              </a:ext>
            </a:extLst>
          </p:cNvPr>
          <p:cNvSpPr>
            <a:spLocks noGrp="1"/>
          </p:cNvSpPr>
          <p:nvPr>
            <p:ph type="title"/>
          </p:nvPr>
        </p:nvSpPr>
        <p:spPr>
          <a:xfrm>
            <a:off x="479425" y="476250"/>
            <a:ext cx="10905970" cy="594267"/>
          </a:xfrm>
        </p:spPr>
        <p:txBody>
          <a:bodyPr/>
          <a:lstStyle/>
          <a:p>
            <a:r>
              <a:rPr lang="en-US" sz="3600" dirty="0"/>
              <a:t>Discussion – </a:t>
            </a:r>
            <a:r>
              <a:rPr lang="en-US" sz="3600" dirty="0">
                <a:solidFill>
                  <a:schemeClr val="accent1"/>
                </a:solidFill>
              </a:rPr>
              <a:t>Setting subscribed Active Time</a:t>
            </a:r>
          </a:p>
        </p:txBody>
      </p:sp>
      <p:sp>
        <p:nvSpPr>
          <p:cNvPr id="4" name="Speech Bubble: Rectangle with Corners Rounded 3">
            <a:extLst>
              <a:ext uri="{FF2B5EF4-FFF2-40B4-BE49-F238E27FC236}">
                <a16:creationId xmlns:a16="http://schemas.microsoft.com/office/drawing/2014/main" id="{4D610EA8-DDF4-4275-AC3A-6D27B2E873E0}"/>
              </a:ext>
            </a:extLst>
          </p:cNvPr>
          <p:cNvSpPr/>
          <p:nvPr/>
        </p:nvSpPr>
        <p:spPr bwMode="auto">
          <a:xfrm>
            <a:off x="9445730" y="476250"/>
            <a:ext cx="2746270" cy="751418"/>
          </a:xfrm>
          <a:prstGeom prst="wedgeRoundRectCallout">
            <a:avLst>
              <a:gd name="adj1" fmla="val -42455"/>
              <a:gd name="adj2" fmla="val 80281"/>
              <a:gd name="adj3" fmla="val 16667"/>
            </a:avLst>
          </a:prstGeom>
          <a:noFill/>
          <a:ln w="12700" cap="flat" cmpd="sng" algn="ctr">
            <a:solidFill>
              <a:schemeClr val="tx1"/>
            </a:solid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R="0" algn="l" defTabSz="914400" rtl="0" eaLnBrk="1" fontAlgn="base" latinLnBrk="0" hangingPunct="1">
              <a:lnSpc>
                <a:spcPct val="100000"/>
              </a:lnSpc>
              <a:spcBef>
                <a:spcPts val="300"/>
              </a:spcBef>
              <a:spcAft>
                <a:spcPct val="0"/>
              </a:spcAft>
              <a:buClrTx/>
              <a:buSzTx/>
              <a:tabLst/>
            </a:pPr>
            <a:r>
              <a:rPr kumimoji="0" lang="en-US" sz="1100" b="0" i="0" u="none" strike="noStrike" cap="none" normalizeH="0" baseline="0" dirty="0">
                <a:ln>
                  <a:noFill/>
                </a:ln>
                <a:effectLst/>
                <a:latin typeface="+mn-lt"/>
              </a:rPr>
              <a:t>The definition of “Max Response Time” seems misleading, it should be something like “minimum active time” ?</a:t>
            </a:r>
          </a:p>
        </p:txBody>
      </p:sp>
    </p:spTree>
    <p:extLst>
      <p:ext uri="{BB962C8B-B14F-4D97-AF65-F5344CB8AC3E}">
        <p14:creationId xmlns:p14="http://schemas.microsoft.com/office/powerpoint/2010/main" val="82469589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DAADD81B-B45D-4EA5-A61B-02E13D9324E8}"/>
              </a:ext>
            </a:extLst>
          </p:cNvPr>
          <p:cNvSpPr>
            <a:spLocks noGrp="1"/>
          </p:cNvSpPr>
          <p:nvPr>
            <p:ph sz="quarter" idx="11"/>
          </p:nvPr>
        </p:nvSpPr>
        <p:spPr>
          <a:xfrm>
            <a:off x="479424" y="1333410"/>
            <a:ext cx="11253539" cy="4068324"/>
          </a:xfrm>
        </p:spPr>
        <p:txBody>
          <a:bodyPr/>
          <a:lstStyle/>
          <a:p>
            <a:r>
              <a:rPr lang="en-US" sz="1800" dirty="0"/>
              <a:t>If the configuration from the monitoring request or network parameter configuration from some SCS/</a:t>
            </a:r>
            <a:r>
              <a:rPr lang="en-US" sz="1800" dirty="0" err="1"/>
              <a:t>ASes</a:t>
            </a:r>
            <a:r>
              <a:rPr lang="en-US" sz="1800" dirty="0"/>
              <a:t> are not selected, e.g. </a:t>
            </a:r>
          </a:p>
          <a:p>
            <a:pPr lvl="1"/>
            <a:r>
              <a:rPr lang="en-US" sz="1600" dirty="0"/>
              <a:t>SCS/AS1 request 3h for Maximum Latency for monitoring event “UE Reachability”,</a:t>
            </a:r>
          </a:p>
          <a:p>
            <a:pPr lvl="1"/>
            <a:r>
              <a:rPr lang="en-US" sz="1600" dirty="0"/>
              <a:t>SCS/AS2 request 2h for Maximum Latency for monitoring event “UE Reachability” </a:t>
            </a:r>
          </a:p>
          <a:p>
            <a:pPr marL="369888" lvl="1" indent="0">
              <a:buNone/>
            </a:pPr>
            <a:r>
              <a:rPr lang="en-US" sz="1800" dirty="0"/>
              <a:t>based on </a:t>
            </a:r>
            <a:r>
              <a:rPr lang="en-US" sz="1800" dirty="0">
                <a:solidFill>
                  <a:schemeClr val="accent1"/>
                </a:solidFill>
              </a:rPr>
              <a:t>[Proposal-2] </a:t>
            </a:r>
            <a:r>
              <a:rPr lang="en-US" sz="1800" dirty="0"/>
              <a:t>and </a:t>
            </a:r>
            <a:r>
              <a:rPr lang="en-US" sz="1800" dirty="0">
                <a:solidFill>
                  <a:schemeClr val="accent1"/>
                </a:solidFill>
              </a:rPr>
              <a:t>[Proposal-3], </a:t>
            </a:r>
            <a:r>
              <a:rPr lang="en-US" sz="1800" dirty="0"/>
              <a:t>HSS will select 2h. It may be necessary to inform the SCS/AS1 that 2h (instead of 3h) is applied in the 3GPP network.</a:t>
            </a:r>
          </a:p>
          <a:p>
            <a:pPr marL="0" indent="0">
              <a:buNone/>
            </a:pPr>
            <a:endParaRPr lang="en-US" sz="1800" dirty="0">
              <a:solidFill>
                <a:schemeClr val="accent6"/>
              </a:solidFill>
            </a:endParaRPr>
          </a:p>
          <a:p>
            <a:pPr marL="0" indent="0">
              <a:buNone/>
            </a:pPr>
            <a:endParaRPr lang="en-US" dirty="0">
              <a:highlight>
                <a:srgbClr val="FFFF00"/>
              </a:highlight>
            </a:endParaRPr>
          </a:p>
          <a:p>
            <a:pPr marL="0" indent="0">
              <a:buNone/>
            </a:pPr>
            <a:r>
              <a:rPr lang="en-US" dirty="0">
                <a:solidFill>
                  <a:schemeClr val="accent5"/>
                </a:solidFill>
              </a:rPr>
              <a:t>[Proposal-4] As a result of [Proposal-2] or [Proposal-3], the HSS optionally notifies the SCEF (which then notifies the SCS/AS) of the actual value that is being applied in the 3GPP network.</a:t>
            </a:r>
          </a:p>
          <a:p>
            <a:pPr marL="0" indent="0">
              <a:buNone/>
            </a:pPr>
            <a:endParaRPr lang="en-US" dirty="0">
              <a:solidFill>
                <a:schemeClr val="accent1"/>
              </a:solidFill>
            </a:endParaRPr>
          </a:p>
          <a:p>
            <a:pPr marL="0" indent="0">
              <a:buNone/>
            </a:pPr>
            <a:endParaRPr lang="en-US" dirty="0">
              <a:solidFill>
                <a:schemeClr val="accent6"/>
              </a:solidFill>
            </a:endParaRPr>
          </a:p>
          <a:p>
            <a:pPr marL="0" indent="0">
              <a:buNone/>
            </a:pPr>
            <a:endParaRPr lang="en-US" dirty="0">
              <a:solidFill>
                <a:schemeClr val="accent6"/>
              </a:solidFill>
            </a:endParaRPr>
          </a:p>
          <a:p>
            <a:pPr marL="0" indent="0">
              <a:buNone/>
            </a:pPr>
            <a:endParaRPr lang="en-US" dirty="0">
              <a:solidFill>
                <a:schemeClr val="accent6"/>
              </a:solidFill>
            </a:endParaRPr>
          </a:p>
          <a:p>
            <a:endParaRPr lang="en-US" dirty="0"/>
          </a:p>
          <a:p>
            <a:endParaRPr lang="en-US" dirty="0"/>
          </a:p>
        </p:txBody>
      </p:sp>
      <p:sp>
        <p:nvSpPr>
          <p:cNvPr id="3" name="Title 2">
            <a:extLst>
              <a:ext uri="{FF2B5EF4-FFF2-40B4-BE49-F238E27FC236}">
                <a16:creationId xmlns:a16="http://schemas.microsoft.com/office/drawing/2014/main" id="{60FA551E-AE96-4A10-B317-B2758854DCD3}"/>
              </a:ext>
            </a:extLst>
          </p:cNvPr>
          <p:cNvSpPr>
            <a:spLocks noGrp="1"/>
          </p:cNvSpPr>
          <p:nvPr>
            <p:ph type="title"/>
          </p:nvPr>
        </p:nvSpPr>
        <p:spPr>
          <a:xfrm>
            <a:off x="286919" y="367506"/>
            <a:ext cx="10746763" cy="809361"/>
          </a:xfrm>
        </p:spPr>
        <p:txBody>
          <a:bodyPr/>
          <a:lstStyle/>
          <a:p>
            <a:r>
              <a:rPr lang="en-US" sz="2800" dirty="0"/>
              <a:t>Discussion –</a:t>
            </a:r>
            <a:r>
              <a:rPr lang="en-US" sz="2400" dirty="0">
                <a:solidFill>
                  <a:schemeClr val="accent1"/>
                </a:solidFill>
              </a:rPr>
              <a:t>HSS-SCEF-SCS/AS interactions when the configuration from the monitoring request or network parameter configuration from some SCS/</a:t>
            </a:r>
            <a:r>
              <a:rPr lang="en-US" sz="2400" dirty="0" err="1">
                <a:solidFill>
                  <a:schemeClr val="accent1"/>
                </a:solidFill>
              </a:rPr>
              <a:t>ASes</a:t>
            </a:r>
            <a:r>
              <a:rPr lang="en-US" sz="2400" dirty="0">
                <a:solidFill>
                  <a:schemeClr val="accent1"/>
                </a:solidFill>
              </a:rPr>
              <a:t> are not selected</a:t>
            </a:r>
            <a:endParaRPr lang="en-US" sz="3200" dirty="0">
              <a:solidFill>
                <a:schemeClr val="accent1"/>
              </a:solidFill>
            </a:endParaRPr>
          </a:p>
        </p:txBody>
      </p:sp>
    </p:spTree>
    <p:extLst>
      <p:ext uri="{BB962C8B-B14F-4D97-AF65-F5344CB8AC3E}">
        <p14:creationId xmlns:p14="http://schemas.microsoft.com/office/powerpoint/2010/main" val="31706246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32F0880-5D94-44D2-A580-6BA8D9A74476}"/>
              </a:ext>
            </a:extLst>
          </p:cNvPr>
          <p:cNvSpPr>
            <a:spLocks noGrp="1"/>
          </p:cNvSpPr>
          <p:nvPr>
            <p:ph sz="quarter" idx="11"/>
          </p:nvPr>
        </p:nvSpPr>
        <p:spPr>
          <a:xfrm>
            <a:off x="425801" y="1126067"/>
            <a:ext cx="11340398" cy="4634653"/>
          </a:xfrm>
        </p:spPr>
        <p:txBody>
          <a:bodyPr/>
          <a:lstStyle/>
          <a:p>
            <a:pPr marL="0" indent="0">
              <a:spcBef>
                <a:spcPts val="0"/>
              </a:spcBef>
              <a:buNone/>
            </a:pPr>
            <a:r>
              <a:rPr lang="en-US" sz="1800" dirty="0">
                <a:solidFill>
                  <a:schemeClr val="accent5"/>
                </a:solidFill>
              </a:rPr>
              <a:t>[Proposal-1] </a:t>
            </a:r>
            <a:r>
              <a:rPr lang="en-US" sz="1800" dirty="0"/>
              <a:t>HSS maintain a table including the following:</a:t>
            </a:r>
          </a:p>
          <a:p>
            <a:pPr lvl="1">
              <a:spcBef>
                <a:spcPts val="0"/>
              </a:spcBef>
            </a:pPr>
            <a:r>
              <a:rPr lang="en-US" sz="1800" dirty="0"/>
              <a:t>Multiple configurations for the same monitoring event type; and</a:t>
            </a:r>
          </a:p>
          <a:p>
            <a:pPr lvl="1">
              <a:spcBef>
                <a:spcPts val="0"/>
              </a:spcBef>
            </a:pPr>
            <a:r>
              <a:rPr lang="en-US" sz="1800" dirty="0"/>
              <a:t>Configurations from different monitoring event types; and</a:t>
            </a:r>
          </a:p>
          <a:p>
            <a:pPr lvl="1">
              <a:spcBef>
                <a:spcPts val="0"/>
              </a:spcBef>
            </a:pPr>
            <a:r>
              <a:rPr lang="en-US" sz="1800" dirty="0"/>
              <a:t>Multiple Network Parameter Configurations </a:t>
            </a:r>
          </a:p>
          <a:p>
            <a:pPr lvl="1">
              <a:spcBef>
                <a:spcPts val="0"/>
              </a:spcBef>
            </a:pPr>
            <a:endParaRPr lang="en-US" sz="1800" dirty="0">
              <a:solidFill>
                <a:schemeClr val="accent5"/>
              </a:solidFill>
            </a:endParaRPr>
          </a:p>
          <a:p>
            <a:pPr marL="0" indent="0">
              <a:spcBef>
                <a:spcPts val="600"/>
              </a:spcBef>
              <a:buNone/>
            </a:pPr>
            <a:r>
              <a:rPr lang="en-US" sz="1800" dirty="0">
                <a:solidFill>
                  <a:schemeClr val="accent5"/>
                </a:solidFill>
              </a:rPr>
              <a:t>[Proposal-2] </a:t>
            </a:r>
            <a:r>
              <a:rPr lang="en-US" sz="1800" dirty="0"/>
              <a:t>When multiple input are used in selecting the subscribed pTAU timer, the HSS use the lowest value from the different input to set the pTAU Timer.</a:t>
            </a:r>
          </a:p>
          <a:p>
            <a:pPr marL="0" indent="0">
              <a:spcBef>
                <a:spcPts val="600"/>
              </a:spcBef>
              <a:buNone/>
            </a:pPr>
            <a:r>
              <a:rPr lang="en-US" sz="1800" dirty="0">
                <a:solidFill>
                  <a:schemeClr val="accent5"/>
                </a:solidFill>
              </a:rPr>
              <a:t>[Proposal-3] </a:t>
            </a:r>
            <a:r>
              <a:rPr lang="en-US" sz="1800" dirty="0"/>
              <a:t>When multiple input are used in selecting the subscribed Active Time, </a:t>
            </a:r>
            <a:br>
              <a:rPr lang="en-US" sz="1800" dirty="0"/>
            </a:br>
            <a:r>
              <a:rPr lang="en-US" sz="1800" dirty="0"/>
              <a:t>the HSS use the highest value from the different input to set the Active Time</a:t>
            </a:r>
          </a:p>
          <a:p>
            <a:pPr marL="0" indent="0">
              <a:spcBef>
                <a:spcPts val="600"/>
              </a:spcBef>
              <a:buNone/>
            </a:pPr>
            <a:endParaRPr lang="en-US" sz="1800" dirty="0">
              <a:solidFill>
                <a:schemeClr val="accent5"/>
              </a:solidFill>
            </a:endParaRPr>
          </a:p>
          <a:p>
            <a:pPr marL="0" indent="0">
              <a:buNone/>
            </a:pPr>
            <a:r>
              <a:rPr lang="en-US" sz="1800" dirty="0">
                <a:solidFill>
                  <a:schemeClr val="accent5"/>
                </a:solidFill>
              </a:rPr>
              <a:t>[Proposal-4] </a:t>
            </a:r>
            <a:r>
              <a:rPr lang="en-US" sz="1800" dirty="0"/>
              <a:t>As a result of [Proposal-2] or [Proposal-3], the HSS optionally notifies the SCEF (which then notifies the SCS/AS) of the actual value that is being applied in the 3GPP network.</a:t>
            </a:r>
          </a:p>
          <a:p>
            <a:pPr marL="369888" lvl="1" indent="0">
              <a:spcBef>
                <a:spcPts val="600"/>
              </a:spcBef>
              <a:buNone/>
            </a:pPr>
            <a:r>
              <a:rPr lang="en-US" sz="1800" dirty="0"/>
              <a:t>23.682 CR0448 (S2-1905079)</a:t>
            </a:r>
          </a:p>
          <a:p>
            <a:pPr marL="0" indent="0">
              <a:spcBef>
                <a:spcPts val="600"/>
              </a:spcBef>
              <a:buNone/>
            </a:pPr>
            <a:endParaRPr lang="en-US" sz="1800" dirty="0"/>
          </a:p>
          <a:p>
            <a:pPr marL="0" indent="0">
              <a:spcBef>
                <a:spcPts val="600"/>
              </a:spcBef>
              <a:buNone/>
            </a:pPr>
            <a:endParaRPr lang="en-US" sz="1800" dirty="0"/>
          </a:p>
          <a:p>
            <a:pPr marL="0" indent="0">
              <a:spcBef>
                <a:spcPts val="600"/>
              </a:spcBef>
              <a:buNone/>
            </a:pPr>
            <a:endParaRPr lang="en-US" sz="1800" dirty="0">
              <a:solidFill>
                <a:schemeClr val="accent5"/>
              </a:solidFill>
            </a:endParaRPr>
          </a:p>
          <a:p>
            <a:pPr marL="0" indent="0">
              <a:spcBef>
                <a:spcPts val="600"/>
              </a:spcBef>
              <a:buNone/>
            </a:pPr>
            <a:endParaRPr lang="en-US" sz="1800" dirty="0">
              <a:solidFill>
                <a:schemeClr val="accent5"/>
              </a:solidFill>
            </a:endParaRPr>
          </a:p>
          <a:p>
            <a:endParaRPr lang="en-US" dirty="0"/>
          </a:p>
        </p:txBody>
      </p:sp>
      <p:sp>
        <p:nvSpPr>
          <p:cNvPr id="3" name="Title 2">
            <a:extLst>
              <a:ext uri="{FF2B5EF4-FFF2-40B4-BE49-F238E27FC236}">
                <a16:creationId xmlns:a16="http://schemas.microsoft.com/office/drawing/2014/main" id="{B161759C-76F3-4F87-8D0B-587DEC4B0911}"/>
              </a:ext>
            </a:extLst>
          </p:cNvPr>
          <p:cNvSpPr>
            <a:spLocks noGrp="1"/>
          </p:cNvSpPr>
          <p:nvPr>
            <p:ph type="title"/>
          </p:nvPr>
        </p:nvSpPr>
        <p:spPr/>
        <p:txBody>
          <a:bodyPr/>
          <a:lstStyle/>
          <a:p>
            <a:r>
              <a:rPr lang="en-US" dirty="0"/>
              <a:t>Proposals</a:t>
            </a:r>
          </a:p>
        </p:txBody>
      </p:sp>
      <p:sp>
        <p:nvSpPr>
          <p:cNvPr id="4" name="TextBox 3">
            <a:extLst>
              <a:ext uri="{FF2B5EF4-FFF2-40B4-BE49-F238E27FC236}">
                <a16:creationId xmlns:a16="http://schemas.microsoft.com/office/drawing/2014/main" id="{54CCAC38-493E-4836-8F25-19055FDABCD3}"/>
              </a:ext>
            </a:extLst>
          </p:cNvPr>
          <p:cNvSpPr txBox="1"/>
          <p:nvPr/>
        </p:nvSpPr>
        <p:spPr bwMode="auto">
          <a:xfrm>
            <a:off x="351409" y="5678424"/>
            <a:ext cx="11096879" cy="393192"/>
          </a:xfrm>
          <a:prstGeom prst="rect">
            <a:avLst/>
          </a:prstGeom>
          <a:noFill/>
          <a:ln w="12700">
            <a:noFill/>
            <a:miter lim="800000"/>
            <a:headEnd/>
            <a:tailEnd/>
          </a:ln>
        </p:spPr>
        <p:txBody>
          <a:bodyPr vert="horz" wrap="square" lIns="72000" tIns="36000" rIns="73152" bIns="36576" numCol="1" rtlCol="0" anchor="t" anchorCtr="0" compatLnSpc="1">
            <a:prstTxWarp prst="textNoShape">
              <a:avLst/>
            </a:prstTxWarp>
            <a:noAutofit/>
          </a:bodyPr>
          <a:lstStyle/>
          <a:p>
            <a:pPr algn="l">
              <a:buClr>
                <a:schemeClr val="tx1"/>
              </a:buClr>
            </a:pPr>
            <a:r>
              <a:rPr lang="en-US" dirty="0">
                <a:solidFill>
                  <a:schemeClr val="accent1"/>
                </a:solidFill>
              </a:rPr>
              <a:t>NOTE: The above proposal affects only the handling in </a:t>
            </a:r>
            <a:r>
              <a:rPr lang="en-US">
                <a:solidFill>
                  <a:schemeClr val="accent1"/>
                </a:solidFill>
              </a:rPr>
              <a:t>HSS and does </a:t>
            </a:r>
            <a:r>
              <a:rPr lang="en-US" dirty="0">
                <a:solidFill>
                  <a:schemeClr val="accent1"/>
                </a:solidFill>
              </a:rPr>
              <a:t>not </a:t>
            </a:r>
            <a:r>
              <a:rPr lang="en-US">
                <a:solidFill>
                  <a:schemeClr val="accent1"/>
                </a:solidFill>
              </a:rPr>
              <a:t>impact S6a </a:t>
            </a:r>
            <a:r>
              <a:rPr lang="en-US" dirty="0">
                <a:solidFill>
                  <a:schemeClr val="accent1"/>
                </a:solidFill>
              </a:rPr>
              <a:t>interface and MME.</a:t>
            </a:r>
          </a:p>
        </p:txBody>
      </p:sp>
    </p:spTree>
    <p:extLst>
      <p:ext uri="{BB962C8B-B14F-4D97-AF65-F5344CB8AC3E}">
        <p14:creationId xmlns:p14="http://schemas.microsoft.com/office/powerpoint/2010/main" val="3555042686"/>
      </p:ext>
    </p:extLst>
  </p:cSld>
  <p:clrMapOvr>
    <a:masterClrMapping/>
  </p:clrMapOvr>
</p:sld>
</file>

<file path=ppt/theme/theme1.xml><?xml version="1.0" encoding="utf-8"?>
<a:theme xmlns:a="http://schemas.openxmlformats.org/drawingml/2006/main" name="PresentationTemplate2017">
  <a:themeElements>
    <a:clrScheme name="Custom 6">
      <a:dk1>
        <a:srgbClr val="181818"/>
      </a:dk1>
      <a:lt1>
        <a:srgbClr val="FFFFFF"/>
      </a:lt1>
      <a:dk2>
        <a:srgbClr val="181818"/>
      </a:dk2>
      <a:lt2>
        <a:srgbClr val="E0E0E0"/>
      </a:lt2>
      <a:accent1>
        <a:srgbClr val="0082F0"/>
      </a:accent1>
      <a:accent2>
        <a:srgbClr val="0FC373"/>
      </a:accent2>
      <a:accent3>
        <a:srgbClr val="AF78D2"/>
      </a:accent3>
      <a:accent4>
        <a:srgbClr val="FAD22D"/>
      </a:accent4>
      <a:accent5>
        <a:srgbClr val="FF8C0A"/>
      </a:accent5>
      <a:accent6>
        <a:srgbClr val="FF3232"/>
      </a:accent6>
      <a:hlink>
        <a:srgbClr val="0A14D2"/>
      </a:hlink>
      <a:folHlink>
        <a:srgbClr val="040969"/>
      </a:folHlink>
    </a:clrScheme>
    <a:fontScheme name="Ericsson Brand 2.0">
      <a:majorFont>
        <a:latin typeface="Ericsson Hilda Light"/>
        <a:ea typeface=""/>
        <a:cs typeface=""/>
      </a:majorFont>
      <a:minorFont>
        <a:latin typeface="Ericsson Hild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w="12700" cap="flat" cmpd="sng" algn="ctr">
          <a:solidFill>
            <a:schemeClr val="tx2">
              <a:lumMod val="75000"/>
              <a:lumOff val="25000"/>
            </a:schemeClr>
          </a:solidFill>
          <a:prstDash val="solid"/>
          <a:round/>
          <a:headEnd type="none" w="med" len="med"/>
          <a:tailEnd type="none" w="med" len="med"/>
        </a:ln>
        <a:effectLst/>
      </a:spPr>
      <a:bodyPr rtlCol="0" anchor="ctr"/>
      <a:lstStyle>
        <a:defPPr algn="ctr">
          <a:defRPr/>
        </a:defPPr>
      </a:lstStyle>
    </a:spDef>
    <a:lnDef>
      <a:spPr bwMode="auto">
        <a:solidFill>
          <a:schemeClr val="accent1"/>
        </a:solidFill>
        <a:ln w="12700" cap="flat" cmpd="sng" algn="ctr">
          <a:solidFill>
            <a:schemeClr val="tx1"/>
          </a:solidFill>
          <a:prstDash val="solid"/>
          <a:round/>
          <a:headEnd type="none" w="med" len="med"/>
          <a:tailEnd type="none"/>
        </a:ln>
        <a:effectLst/>
      </a:spPr>
      <a:bodyPr/>
      <a:lstStyle/>
    </a:lnDef>
    <a:txDef>
      <a:spPr bwMode="auto">
        <a:noFill/>
        <a:ln w="12700">
          <a:noFill/>
          <a:miter lim="800000"/>
          <a:headEnd/>
          <a:tailEnd/>
        </a:ln>
      </a:spPr>
      <a:bodyPr vert="horz" wrap="square" lIns="72000" tIns="36000" rIns="73152" bIns="36576" numCol="1" rtlCol="0" anchor="t" anchorCtr="0" compatLnSpc="1">
        <a:prstTxWarp prst="textNoShape">
          <a:avLst/>
        </a:prstTxWarp>
        <a:noAutofit/>
      </a:bodyPr>
      <a:lstStyle>
        <a:defPPr algn="l">
          <a:buClr>
            <a:schemeClr val="tx1"/>
          </a:buClr>
          <a:defRPr sz="1200" dirty="0" smtClean="0">
            <a:solidFill>
              <a:schemeClr val="accent1"/>
            </a:solidFill>
          </a:defRPr>
        </a:defPPr>
      </a:lstStyle>
    </a:txDef>
  </a:objectDefaults>
  <a:extraClrSchemeLst>
    <a:extraClrScheme>
      <a:clrScheme name="Landscape2009 1">
        <a:dk1>
          <a:srgbClr val="58585A"/>
        </a:dk1>
        <a:lt1>
          <a:srgbClr val="FFFFFF"/>
        </a:lt1>
        <a:dk2>
          <a:srgbClr val="00285E"/>
        </a:dk2>
        <a:lt2>
          <a:srgbClr val="B1B3B4"/>
        </a:lt2>
        <a:accent1>
          <a:srgbClr val="89BA17"/>
        </a:accent1>
        <a:accent2>
          <a:srgbClr val="F08A00"/>
        </a:accent2>
        <a:accent3>
          <a:srgbClr val="FFFFFF"/>
        </a:accent3>
        <a:accent4>
          <a:srgbClr val="4A4A4C"/>
        </a:accent4>
        <a:accent5>
          <a:srgbClr val="C4D9AB"/>
        </a:accent5>
        <a:accent6>
          <a:srgbClr val="D97D00"/>
        </a:accent6>
        <a:hlink>
          <a:srgbClr val="00A9D4"/>
        </a:hlink>
        <a:folHlink>
          <a:srgbClr val="00625F"/>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PresentationTemplate2017.potx" id="{F394490D-1954-44FE-B8ED-56040734EC47}" vid="{6EB75BB7-B825-43F3-83B5-9802AE7E790E}"/>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Ericsson Hilda" panose="020F0302020204030204"/>
        <a:ea typeface=""/>
        <a:cs typeface=""/>
        <a:font script="Jpan" typeface="游ゴシック Light"/>
        <a:font script="Hang" typeface="맑은 고딕"/>
        <a:font script="Hans" typeface="等线 Light"/>
        <a:font script="Hant" typeface="新細明體"/>
        <a:font script="Arab" typeface="Ericsson Hilda"/>
        <a:font script="Hebr" typeface="Ericsson Hilda"/>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Ericsson Hilda"/>
        <a:font script="Uigh" typeface="Microsoft Uighur"/>
        <a:font script="Geor" typeface="Sylfaen"/>
        <a:font script="Armn" typeface="Ericsson Hilda Light"/>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Ericsson Hilda" panose="020F0502020204030204"/>
        <a:ea typeface=""/>
        <a:cs typeface=""/>
        <a:font script="Jpan" typeface="游ゴシック"/>
        <a:font script="Hang" typeface="맑은 고딕"/>
        <a:font script="Hans" typeface="等线"/>
        <a:font script="Hant" typeface="新細明體"/>
        <a:font script="Arab" typeface="Ericsson Hilda Light"/>
        <a:font script="Hebr" typeface="Ericsson Hilda Light"/>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Ericsson Hilda Light"/>
        <a:font script="Uigh" typeface="Microsoft Uighur"/>
        <a:font script="Geor" typeface="Sylfaen"/>
        <a:font script="Armn" typeface="Ericsson Hilda Light"/>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Ericsson Hilda" panose="020F0302020204030204"/>
        <a:ea typeface=""/>
        <a:cs typeface=""/>
        <a:font script="Jpan" typeface="游ゴシック Light"/>
        <a:font script="Hang" typeface="맑은 고딕"/>
        <a:font script="Hans" typeface="等线 Light"/>
        <a:font script="Hant" typeface="新細明體"/>
        <a:font script="Arab" typeface="Ericsson Hilda"/>
        <a:font script="Hebr" typeface="Ericsson Hilda"/>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Ericsson Hilda"/>
        <a:font script="Uigh" typeface="Microsoft Uighur"/>
        <a:font script="Geor" typeface="Sylfaen"/>
        <a:font script="Armn" typeface="Ericsson Hilda"/>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Ericsson Hilda" panose="020F0502020204030204"/>
        <a:ea typeface=""/>
        <a:cs typeface=""/>
        <a:font script="Jpan" typeface="游ゴシック"/>
        <a:font script="Hang" typeface="맑은 고딕"/>
        <a:font script="Hans" typeface="等线"/>
        <a:font script="Hant" typeface="新細明體"/>
        <a:font script="Arab" typeface="Ericsson Hilda"/>
        <a:font script="Hebr" typeface="Ericsson Hilda"/>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Ericsson Hilda"/>
        <a:font script="Uigh" typeface="Microsoft Uighur"/>
        <a:font script="Geor" typeface="Sylfaen"/>
        <a:font script="Armn" typeface="Ericsson Hilda"/>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PresentationTemplate2017</Template>
  <TotalTime>17724</TotalTime>
  <Words>1168</Words>
  <Application>Microsoft Office PowerPoint</Application>
  <PresentationFormat>Widescreen</PresentationFormat>
  <Paragraphs>165</Paragraphs>
  <Slides>10</Slides>
  <Notes>9</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10</vt:i4>
      </vt:variant>
    </vt:vector>
  </HeadingPairs>
  <TitlesOfParts>
    <vt:vector size="16" baseType="lpstr">
      <vt:lpstr>Times New Roman</vt:lpstr>
      <vt:lpstr>Ericsson Hilda</vt:lpstr>
      <vt:lpstr>Ericsson Technical Icons</vt:lpstr>
      <vt:lpstr>SimSun</vt:lpstr>
      <vt:lpstr>Ericsson Hilda Light</vt:lpstr>
      <vt:lpstr>PresentationTemplate2017</vt:lpstr>
      <vt:lpstr>Source: Ericsson  Title:  Enhancement to Monitoring Event Configuration and Network Parameter Configuration  Document for:  Discussion/Decision  Agenda Item:  6.31   Work Item / Release: TEI16 </vt:lpstr>
      <vt:lpstr>Introduction</vt:lpstr>
      <vt:lpstr>Discussion – SCS/AS input for setting subscribed parameter (1/2)</vt:lpstr>
      <vt:lpstr>Discussion – SCS/AS input for setting subscribed parameter (2/2)</vt:lpstr>
      <vt:lpstr>Discussion – Setting subscribed pTAU (1/2)</vt:lpstr>
      <vt:lpstr>Discussion – Setting subscribed pTAU (2/2)</vt:lpstr>
      <vt:lpstr>Discussion – Setting subscribed Active Time</vt:lpstr>
      <vt:lpstr>Discussion –HSS-SCEF-SCS/AS interactions when the configuration from the monitoring request or network parameter configuration from some SCS/ASes are not selected</vt:lpstr>
      <vt:lpstr>Proposals</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Source: Ericsson  Title:  Event Monitoring  Document for:  Discussion/Decision  Agenda Item:  6.31   Work Item / Release: TEI 16 </dc:title>
  <dc:creator/>
  <cp:keywords/>
  <dc:description>Rev PA1</dc:description>
  <cp:lastModifiedBy>Ericsson JG</cp:lastModifiedBy>
  <cp:revision>482</cp:revision>
  <dcterms:created xsi:type="dcterms:W3CDTF">2018-10-10T06:53:35Z</dcterms:created>
  <dcterms:modified xsi:type="dcterms:W3CDTF">2019-05-07T07:21:16Z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DocumentType">
    <vt:lpwstr>Presentation2011</vt:lpwstr>
  </property>
  <property fmtid="{D5CDD505-2E9C-101B-9397-08002B2CF9AE}" pid="3" name="TemplateName">
    <vt:lpwstr>CXC 173 2731/1</vt:lpwstr>
  </property>
  <property fmtid="{D5CDD505-2E9C-101B-9397-08002B2CF9AE}" pid="4" name="TemplateVersion">
    <vt:lpwstr>R2A</vt:lpwstr>
  </property>
  <property fmtid="{D5CDD505-2E9C-101B-9397-08002B2CF9AE}" pid="5" name="EmbeddedFonts">
    <vt:bool>false</vt:bool>
  </property>
  <property fmtid="{D5CDD505-2E9C-101B-9397-08002B2CF9AE}" pid="6" name="PackageNo">
    <vt:lpwstr>LXA 119 603</vt:lpwstr>
  </property>
  <property fmtid="{D5CDD505-2E9C-101B-9397-08002B2CF9AE}" pid="7" name="PackageVersion">
    <vt:lpwstr>R6B</vt:lpwstr>
  </property>
  <property fmtid="{D5CDD505-2E9C-101B-9397-08002B2CF9AE}" pid="8" name="TemplateName2">
    <vt:lpwstr>CXC 173 2731/1</vt:lpwstr>
  </property>
  <property fmtid="{D5CDD505-2E9C-101B-9397-08002B2CF9AE}" pid="9" name="TemplateVersion2">
    <vt:lpwstr>R2A</vt:lpwstr>
  </property>
  <property fmtid="{D5CDD505-2E9C-101B-9397-08002B2CF9AE}" pid="10" name="DocumentType2">
    <vt:lpwstr>Presentation2011</vt:lpwstr>
  </property>
  <property fmtid="{D5CDD505-2E9C-101B-9397-08002B2CF9AE}" pid="11" name="Keyword">
    <vt:lpwstr/>
  </property>
  <property fmtid="{D5CDD505-2E9C-101B-9397-08002B2CF9AE}" pid="12" name="FooterType">
    <vt:lpwstr>PresTemp</vt:lpwstr>
  </property>
  <property fmtid="{D5CDD505-2E9C-101B-9397-08002B2CF9AE}" pid="13" name="UsedFont">
    <vt:lpwstr>Ericsson Capital TT</vt:lpwstr>
  </property>
  <property fmtid="{D5CDD505-2E9C-101B-9397-08002B2CF9AE}" pid="14" name="x">
    <vt:lpwstr>1</vt:lpwstr>
  </property>
  <property fmtid="{D5CDD505-2E9C-101B-9397-08002B2CF9AE}" pid="15" name="White">
    <vt:bool>true</vt:bool>
  </property>
  <property fmtid="{D5CDD505-2E9C-101B-9397-08002B2CF9AE}" pid="16" name="chkMetaData">
    <vt:bool>false</vt:bool>
  </property>
  <property fmtid="{D5CDD505-2E9C-101B-9397-08002B2CF9AE}" pid="17" name="chkTaglines">
    <vt:bool>false</vt:bool>
  </property>
  <property fmtid="{D5CDD505-2E9C-101B-9397-08002B2CF9AE}" pid="18" name="SecurityClass">
    <vt:lpwstr>Ericsson Internal</vt:lpwstr>
  </property>
  <property fmtid="{D5CDD505-2E9C-101B-9397-08002B2CF9AE}" pid="19" name="txtConfLabel">
    <vt:lpwstr>Ericsson Internal</vt:lpwstr>
  </property>
  <property fmtid="{D5CDD505-2E9C-101B-9397-08002B2CF9AE}" pid="20" name="optUseConfClass">
    <vt:bool>true</vt:bool>
  </property>
  <property fmtid="{D5CDD505-2E9C-101B-9397-08002B2CF9AE}" pid="21" name="optUseConfLabel">
    <vt:bool>false</vt:bool>
  </property>
  <property fmtid="{D5CDD505-2E9C-101B-9397-08002B2CF9AE}" pid="22" name="optFooterCVLDocNo">
    <vt:bool>true</vt:bool>
  </property>
  <property fmtid="{D5CDD505-2E9C-101B-9397-08002B2CF9AE}" pid="23" name="optFooterCVLCopyright">
    <vt:bool>false</vt:bool>
  </property>
  <property fmtid="{D5CDD505-2E9C-101B-9397-08002B2CF9AE}" pid="24" name="optEnterText1">
    <vt:bool>false</vt:bool>
  </property>
  <property fmtid="{D5CDD505-2E9C-101B-9397-08002B2CF9AE}" pid="25" name="optFooterCVLConfLabel">
    <vt:bool>true</vt:bool>
  </property>
  <property fmtid="{D5CDD505-2E9C-101B-9397-08002B2CF9AE}" pid="26" name="optEnterText2">
    <vt:bool>false</vt:bool>
  </property>
  <property fmtid="{D5CDD505-2E9C-101B-9397-08002B2CF9AE}" pid="27" name="optFooterCVLTitle">
    <vt:bool>true</vt:bool>
  </property>
  <property fmtid="{D5CDD505-2E9C-101B-9397-08002B2CF9AE}" pid="28" name="optFooterCVLPrep">
    <vt:bool>false</vt:bool>
  </property>
  <property fmtid="{D5CDD505-2E9C-101B-9397-08002B2CF9AE}" pid="29" name="optEnterText3">
    <vt:bool>false</vt:bool>
  </property>
  <property fmtid="{D5CDD505-2E9C-101B-9397-08002B2CF9AE}" pid="30" name="optFooterCVLDate">
    <vt:bool>true</vt:bool>
  </property>
  <property fmtid="{D5CDD505-2E9C-101B-9397-08002B2CF9AE}" pid="31" name="optEnterText4">
    <vt:bool>false</vt:bool>
  </property>
  <property fmtid="{D5CDD505-2E9C-101B-9397-08002B2CF9AE}" pid="32" name="LeftFooterField">
    <vt:lpwstr/>
  </property>
  <property fmtid="{D5CDD505-2E9C-101B-9397-08002B2CF9AE}" pid="33" name="MiddleFooterField">
    <vt:lpwstr>Ericsson Internal</vt:lpwstr>
  </property>
  <property fmtid="{D5CDD505-2E9C-101B-9397-08002B2CF9AE}" pid="34" name="RightFooterField">
    <vt:lpwstr/>
  </property>
  <property fmtid="{D5CDD505-2E9C-101B-9397-08002B2CF9AE}" pid="35" name="RightFooterField2">
    <vt:lpwstr>2019-04-30</vt:lpwstr>
  </property>
  <property fmtid="{D5CDD505-2E9C-101B-9397-08002B2CF9AE}" pid="36" name="TotalNumb">
    <vt:bool>false</vt:bool>
  </property>
  <property fmtid="{D5CDD505-2E9C-101B-9397-08002B2CF9AE}" pid="37" name="Pages">
    <vt:bool>true</vt:bool>
  </property>
  <property fmtid="{D5CDD505-2E9C-101B-9397-08002B2CF9AE}" pid="38" name="BCategory">
    <vt:lpwstr/>
  </property>
  <property fmtid="{D5CDD505-2E9C-101B-9397-08002B2CF9AE}" pid="39" name="BSubject">
    <vt:lpwstr/>
  </property>
  <property fmtid="{D5CDD505-2E9C-101B-9397-08002B2CF9AE}" pid="40" name="DocType">
    <vt:lpwstr/>
  </property>
  <property fmtid="{D5CDD505-2E9C-101B-9397-08002B2CF9AE}" pid="41" name="chkShowAll">
    <vt:bool>false</vt:bool>
  </property>
  <property fmtid="{D5CDD505-2E9C-101B-9397-08002B2CF9AE}" pid="42" name="chkOnlyTitle">
    <vt:bool>false</vt:bool>
  </property>
  <property fmtid="{D5CDD505-2E9C-101B-9397-08002B2CF9AE}" pid="43" name="chkPrep">
    <vt:bool>false</vt:bool>
  </property>
  <property fmtid="{D5CDD505-2E9C-101B-9397-08002B2CF9AE}" pid="44" name="chkAppr">
    <vt:bool>false</vt:bool>
  </property>
  <property fmtid="{D5CDD505-2E9C-101B-9397-08002B2CF9AE}" pid="45" name="chkConfClass">
    <vt:bool>true</vt:bool>
  </property>
  <property fmtid="{D5CDD505-2E9C-101B-9397-08002B2CF9AE}" pid="46" name="chkDate">
    <vt:bool>true</vt:bool>
  </property>
  <property fmtid="{D5CDD505-2E9C-101B-9397-08002B2CF9AE}" pid="47" name="chkDocNo">
    <vt:bool>false</vt:bool>
  </property>
  <property fmtid="{D5CDD505-2E9C-101B-9397-08002B2CF9AE}" pid="48" name="chkRev">
    <vt:bool>false</vt:bool>
  </property>
  <property fmtid="{D5CDD505-2E9C-101B-9397-08002B2CF9AE}" pid="49" name="chkTitle">
    <vt:bool>false</vt:bool>
  </property>
  <property fmtid="{D5CDD505-2E9C-101B-9397-08002B2CF9AE}" pid="50" name="UpdateProcess">
    <vt:lpwstr>End</vt:lpwstr>
  </property>
  <property fmtid="{D5CDD505-2E9C-101B-9397-08002B2CF9AE}" pid="51" name="Prepared">
    <vt:lpwstr/>
  </property>
  <property fmtid="{D5CDD505-2E9C-101B-9397-08002B2CF9AE}" pid="52" name="ApprovedBy">
    <vt:lpwstr/>
  </property>
  <property fmtid="{D5CDD505-2E9C-101B-9397-08002B2CF9AE}" pid="53" name="DocNo">
    <vt:lpwstr/>
  </property>
  <property fmtid="{D5CDD505-2E9C-101B-9397-08002B2CF9AE}" pid="54" name="Checked">
    <vt:lpwstr/>
  </property>
  <property fmtid="{D5CDD505-2E9C-101B-9397-08002B2CF9AE}" pid="55" name="Revision">
    <vt:lpwstr>PA1</vt:lpwstr>
  </property>
  <property fmtid="{D5CDD505-2E9C-101B-9397-08002B2CF9AE}" pid="56" name="DocName">
    <vt:lpwstr/>
  </property>
  <property fmtid="{D5CDD505-2E9C-101B-9397-08002B2CF9AE}" pid="57" name="Title">
    <vt:lpwstr/>
  </property>
  <property fmtid="{D5CDD505-2E9C-101B-9397-08002B2CF9AE}" pid="58" name="Date">
    <vt:lpwstr>2019-04-30</vt:lpwstr>
  </property>
  <property fmtid="{D5CDD505-2E9C-101B-9397-08002B2CF9AE}" pid="59" name="Reference">
    <vt:lpwstr/>
  </property>
  <property fmtid="{D5CDD505-2E9C-101B-9397-08002B2CF9AE}" pid="60" name="chkConf">
    <vt:bool>false</vt:bool>
  </property>
  <property fmtid="{D5CDD505-2E9C-101B-9397-08002B2CF9AE}" pid="61" name="ExtConf">
    <vt:lpwstr/>
  </property>
  <property fmtid="{D5CDD505-2E9C-101B-9397-08002B2CF9AE}" pid="62" name="chkExtConf">
    <vt:bool>false</vt:bool>
  </property>
</Properties>
</file>